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6" r:id="rId2"/>
    <p:sldId id="257" r:id="rId3"/>
    <p:sldId id="258" r:id="rId4"/>
    <p:sldId id="259" r:id="rId5"/>
    <p:sldId id="256" r:id="rId6"/>
    <p:sldId id="260" r:id="rId7"/>
    <p:sldId id="261" r:id="rId8"/>
    <p:sldId id="264" r:id="rId9"/>
    <p:sldId id="266" r:id="rId10"/>
    <p:sldId id="268" r:id="rId11"/>
    <p:sldId id="267" r:id="rId12"/>
    <p:sldId id="269" r:id="rId13"/>
    <p:sldId id="270" r:id="rId14"/>
    <p:sldId id="272" r:id="rId15"/>
    <p:sldId id="273" r:id="rId16"/>
    <p:sldId id="274" r:id="rId17"/>
    <p:sldId id="275" r:id="rId18"/>
    <p:sldId id="276" r:id="rId19"/>
    <p:sldId id="277" r:id="rId20"/>
    <p:sldId id="283" r:id="rId21"/>
    <p:sldId id="282" r:id="rId22"/>
    <p:sldId id="279" r:id="rId23"/>
    <p:sldId id="284" r:id="rId24"/>
    <p:sldId id="280" r:id="rId25"/>
    <p:sldId id="281" r:id="rId26"/>
    <p:sldId id="287" r:id="rId27"/>
    <p:sldId id="285" r:id="rId28"/>
    <p:sldId id="288" r:id="rId29"/>
    <p:sldId id="289" r:id="rId30"/>
    <p:sldId id="290" r:id="rId31"/>
    <p:sldId id="291" r:id="rId32"/>
    <p:sldId id="292" r:id="rId33"/>
    <p:sldId id="293" r:id="rId34"/>
    <p:sldId id="294" r:id="rId35"/>
    <p:sldId id="295" r:id="rId36"/>
    <p:sldId id="297" r:id="rId37"/>
    <p:sldId id="262" r:id="rId38"/>
    <p:sldId id="301" r:id="rId39"/>
    <p:sldId id="302" r:id="rId40"/>
    <p:sldId id="303" r:id="rId41"/>
    <p:sldId id="298" r:id="rId42"/>
    <p:sldId id="305" r:id="rId43"/>
    <p:sldId id="306" r:id="rId44"/>
    <p:sldId id="304" r:id="rId45"/>
    <p:sldId id="308" r:id="rId46"/>
    <p:sldId id="322" r:id="rId47"/>
    <p:sldId id="310" r:id="rId48"/>
    <p:sldId id="311" r:id="rId49"/>
    <p:sldId id="309" r:id="rId50"/>
    <p:sldId id="313" r:id="rId51"/>
    <p:sldId id="315" r:id="rId52"/>
    <p:sldId id="312" r:id="rId53"/>
    <p:sldId id="316" r:id="rId54"/>
    <p:sldId id="299" r:id="rId55"/>
    <p:sldId id="317" r:id="rId56"/>
    <p:sldId id="319" r:id="rId57"/>
    <p:sldId id="300" r:id="rId58"/>
    <p:sldId id="320" r:id="rId59"/>
    <p:sldId id="321" r:id="rId60"/>
    <p:sldId id="323" r:id="rId61"/>
    <p:sldId id="296" r:id="rId62"/>
    <p:sldId id="324" r:id="rId63"/>
    <p:sldId id="325" r:id="rId64"/>
    <p:sldId id="327" r:id="rId65"/>
    <p:sldId id="328" r:id="rId66"/>
    <p:sldId id="326" r:id="rId67"/>
    <p:sldId id="329" r:id="rId68"/>
    <p:sldId id="335" r:id="rId69"/>
    <p:sldId id="334" r:id="rId70"/>
    <p:sldId id="333" r:id="rId71"/>
    <p:sldId id="336" r:id="rId72"/>
    <p:sldId id="330" r:id="rId73"/>
    <p:sldId id="337" r:id="rId74"/>
    <p:sldId id="338" r:id="rId75"/>
    <p:sldId id="339" r:id="rId76"/>
    <p:sldId id="340" r:id="rId77"/>
    <p:sldId id="341" r:id="rId78"/>
    <p:sldId id="342" r:id="rId79"/>
    <p:sldId id="343" r:id="rId80"/>
    <p:sldId id="344" r:id="rId81"/>
    <p:sldId id="345" r:id="rId82"/>
    <p:sldId id="26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DCC"/>
    <a:srgbClr val="FF9838"/>
    <a:srgbClr val="F2118A"/>
    <a:srgbClr val="434343"/>
    <a:srgbClr val="DBE6ED"/>
    <a:srgbClr val="28C44A"/>
    <a:srgbClr val="2B2B2B"/>
    <a:srgbClr val="A9B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ACE77-A6F7-4B0F-8A16-4FAD985782BB}" v="602" dt="2021-11-11T23:02:1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0" d="100"/>
          <a:sy n="110" d="100"/>
        </p:scale>
        <p:origin x="492" y="108"/>
      </p:cViewPr>
      <p:guideLst>
        <p:guide pos="3840"/>
        <p:guide orient="horz"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eff, Sebastiaan" userId="460c88d7-3833-42f7-bfe1-ce60dad79da9" providerId="ADAL" clId="{C73ACE77-A6F7-4B0F-8A16-4FAD985782BB}"/>
    <pc:docChg chg="undo redo custSel addSld delSld modSld sldOrd modMainMaster">
      <pc:chgData name="Zeeff, Sebastiaan" userId="460c88d7-3833-42f7-bfe1-ce60dad79da9" providerId="ADAL" clId="{C73ACE77-A6F7-4B0F-8A16-4FAD985782BB}" dt="2021-11-11T23:10:22.304" v="6233" actId="47"/>
      <pc:docMkLst>
        <pc:docMk/>
      </pc:docMkLst>
      <pc:sldChg chg="addSp delSp modSp mod">
        <pc:chgData name="Zeeff, Sebastiaan" userId="460c88d7-3833-42f7-bfe1-ce60dad79da9" providerId="ADAL" clId="{C73ACE77-A6F7-4B0F-8A16-4FAD985782BB}" dt="2021-11-11T21:51:11.672" v="5271" actId="1035"/>
        <pc:sldMkLst>
          <pc:docMk/>
          <pc:sldMk cId="2375925296" sldId="256"/>
        </pc:sldMkLst>
        <pc:spChg chg="mod">
          <ac:chgData name="Zeeff, Sebastiaan" userId="460c88d7-3833-42f7-bfe1-ce60dad79da9" providerId="ADAL" clId="{C73ACE77-A6F7-4B0F-8A16-4FAD985782BB}" dt="2021-11-11T21:51:11.672" v="5271" actId="1035"/>
          <ac:spMkLst>
            <pc:docMk/>
            <pc:sldMk cId="2375925296" sldId="256"/>
            <ac:spMk id="4" creationId="{34063A5A-9654-4BA5-AB5C-7DCF0EE5108D}"/>
          </ac:spMkLst>
        </pc:spChg>
        <pc:picChg chg="add del mod">
          <ac:chgData name="Zeeff, Sebastiaan" userId="460c88d7-3833-42f7-bfe1-ce60dad79da9" providerId="ADAL" clId="{C73ACE77-A6F7-4B0F-8A16-4FAD985782BB}" dt="2021-11-11T21:50:55.378" v="5238" actId="478"/>
          <ac:picMkLst>
            <pc:docMk/>
            <pc:sldMk cId="2375925296" sldId="256"/>
            <ac:picMk id="5" creationId="{C27850BC-08C1-48F8-A147-5975631DE7FD}"/>
          </ac:picMkLst>
        </pc:picChg>
        <pc:picChg chg="add del mod">
          <ac:chgData name="Zeeff, Sebastiaan" userId="460c88d7-3833-42f7-bfe1-ce60dad79da9" providerId="ADAL" clId="{C73ACE77-A6F7-4B0F-8A16-4FAD985782BB}" dt="2021-11-10T20:45:32.678" v="814" actId="478"/>
          <ac:picMkLst>
            <pc:docMk/>
            <pc:sldMk cId="2375925296" sldId="256"/>
            <ac:picMk id="6" creationId="{51443A0E-6FFA-4A73-8B7B-9CE329AC26BF}"/>
          </ac:picMkLst>
        </pc:picChg>
      </pc:sldChg>
      <pc:sldChg chg="addSp delSp modSp new mod ord setBg">
        <pc:chgData name="Zeeff, Sebastiaan" userId="460c88d7-3833-42f7-bfe1-ce60dad79da9" providerId="ADAL" clId="{C73ACE77-A6F7-4B0F-8A16-4FAD985782BB}" dt="2021-11-10T19:12:01.940" v="123" actId="1076"/>
        <pc:sldMkLst>
          <pc:docMk/>
          <pc:sldMk cId="3075459870" sldId="257"/>
        </pc:sldMkLst>
        <pc:spChg chg="add del mod">
          <ac:chgData name="Zeeff, Sebastiaan" userId="460c88d7-3833-42f7-bfe1-ce60dad79da9" providerId="ADAL" clId="{C73ACE77-A6F7-4B0F-8A16-4FAD985782BB}" dt="2021-11-10T19:11:48.785" v="117" actId="478"/>
          <ac:spMkLst>
            <pc:docMk/>
            <pc:sldMk cId="3075459870" sldId="257"/>
            <ac:spMk id="5" creationId="{E6DACF0D-76B6-4FCE-A62C-89F8F3757910}"/>
          </ac:spMkLst>
        </pc:spChg>
        <pc:spChg chg="add del">
          <ac:chgData name="Zeeff, Sebastiaan" userId="460c88d7-3833-42f7-bfe1-ce60dad79da9" providerId="ADAL" clId="{C73ACE77-A6F7-4B0F-8A16-4FAD985782BB}" dt="2021-11-10T19:11:55.463" v="120" actId="26606"/>
          <ac:spMkLst>
            <pc:docMk/>
            <pc:sldMk cId="3075459870" sldId="257"/>
            <ac:spMk id="12" creationId="{32BC26D8-82FB-445E-AA49-62A77D7C1EE0}"/>
          </ac:spMkLst>
        </pc:spChg>
        <pc:spChg chg="add del">
          <ac:chgData name="Zeeff, Sebastiaan" userId="460c88d7-3833-42f7-bfe1-ce60dad79da9" providerId="ADAL" clId="{C73ACE77-A6F7-4B0F-8A16-4FAD985782BB}" dt="2021-11-10T19:11:55.463" v="120" actId="26606"/>
          <ac:spMkLst>
            <pc:docMk/>
            <pc:sldMk cId="3075459870" sldId="257"/>
            <ac:spMk id="14" creationId="{CB44330D-EA18-4254-AA95-EB49948539B8}"/>
          </ac:spMkLst>
        </pc:spChg>
        <pc:picChg chg="add del mod">
          <ac:chgData name="Zeeff, Sebastiaan" userId="460c88d7-3833-42f7-bfe1-ce60dad79da9" providerId="ADAL" clId="{C73ACE77-A6F7-4B0F-8A16-4FAD985782BB}" dt="2021-11-10T19:11:29.811" v="110" actId="478"/>
          <ac:picMkLst>
            <pc:docMk/>
            <pc:sldMk cId="3075459870" sldId="257"/>
            <ac:picMk id="3" creationId="{E7F03355-C225-4A05-82C7-F4B32193AD86}"/>
          </ac:picMkLst>
        </pc:picChg>
        <pc:picChg chg="add mod">
          <ac:chgData name="Zeeff, Sebastiaan" userId="460c88d7-3833-42f7-bfe1-ce60dad79da9" providerId="ADAL" clId="{C73ACE77-A6F7-4B0F-8A16-4FAD985782BB}" dt="2021-11-10T19:12:01.940" v="123" actId="1076"/>
          <ac:picMkLst>
            <pc:docMk/>
            <pc:sldMk cId="3075459870" sldId="257"/>
            <ac:picMk id="7" creationId="{5F114F88-3591-4E16-B5BC-C413A198F5B6}"/>
          </ac:picMkLst>
        </pc:picChg>
      </pc:sldChg>
      <pc:sldChg chg="new del ord">
        <pc:chgData name="Zeeff, Sebastiaan" userId="460c88d7-3833-42f7-bfe1-ce60dad79da9" providerId="ADAL" clId="{C73ACE77-A6F7-4B0F-8A16-4FAD985782BB}" dt="2021-11-10T19:06:26.736" v="63" actId="47"/>
        <pc:sldMkLst>
          <pc:docMk/>
          <pc:sldMk cId="3584846234" sldId="257"/>
        </pc:sldMkLst>
      </pc:sldChg>
      <pc:sldChg chg="addSp delSp modSp new mod modAnim">
        <pc:chgData name="Zeeff, Sebastiaan" userId="460c88d7-3833-42f7-bfe1-ce60dad79da9" providerId="ADAL" clId="{C73ACE77-A6F7-4B0F-8A16-4FAD985782BB}" dt="2021-11-11T22:13:13.054" v="5724" actId="1037"/>
        <pc:sldMkLst>
          <pc:docMk/>
          <pc:sldMk cId="2808712213" sldId="258"/>
        </pc:sldMkLst>
        <pc:spChg chg="mod">
          <ac:chgData name="Zeeff, Sebastiaan" userId="460c88d7-3833-42f7-bfe1-ce60dad79da9" providerId="ADAL" clId="{C73ACE77-A6F7-4B0F-8A16-4FAD985782BB}" dt="2021-11-10T19:49:56.303" v="425" actId="1076"/>
          <ac:spMkLst>
            <pc:docMk/>
            <pc:sldMk cId="2808712213" sldId="258"/>
            <ac:spMk id="2" creationId="{38FD8F19-1F6C-4F2D-8AE7-8EE580C6EC5A}"/>
          </ac:spMkLst>
        </pc:spChg>
        <pc:spChg chg="mod">
          <ac:chgData name="Zeeff, Sebastiaan" userId="460c88d7-3833-42f7-bfe1-ce60dad79da9" providerId="ADAL" clId="{C73ACE77-A6F7-4B0F-8A16-4FAD985782BB}" dt="2021-11-11T22:12:02.580" v="5693" actId="113"/>
          <ac:spMkLst>
            <pc:docMk/>
            <pc:sldMk cId="2808712213" sldId="258"/>
            <ac:spMk id="3" creationId="{12886221-B57C-40EA-998B-E5325DFA8170}"/>
          </ac:spMkLst>
        </pc:spChg>
        <pc:picChg chg="add mod">
          <ac:chgData name="Zeeff, Sebastiaan" userId="460c88d7-3833-42f7-bfe1-ce60dad79da9" providerId="ADAL" clId="{C73ACE77-A6F7-4B0F-8A16-4FAD985782BB}" dt="2021-11-11T22:11:22.885" v="5665" actId="1076"/>
          <ac:picMkLst>
            <pc:docMk/>
            <pc:sldMk cId="2808712213" sldId="258"/>
            <ac:picMk id="5" creationId="{F539EADA-A136-4117-A46D-DF7855028CCA}"/>
          </ac:picMkLst>
        </pc:picChg>
        <pc:picChg chg="add mod">
          <ac:chgData name="Zeeff, Sebastiaan" userId="460c88d7-3833-42f7-bfe1-ce60dad79da9" providerId="ADAL" clId="{C73ACE77-A6F7-4B0F-8A16-4FAD985782BB}" dt="2021-11-11T22:13:13.054" v="5724" actId="1037"/>
          <ac:picMkLst>
            <pc:docMk/>
            <pc:sldMk cId="2808712213" sldId="258"/>
            <ac:picMk id="6" creationId="{4FFE437B-D6C8-46AD-99C2-6ABED5BA8B2C}"/>
          </ac:picMkLst>
        </pc:picChg>
        <pc:picChg chg="add del mod">
          <ac:chgData name="Zeeff, Sebastiaan" userId="460c88d7-3833-42f7-bfe1-ce60dad79da9" providerId="ADAL" clId="{C73ACE77-A6F7-4B0F-8A16-4FAD985782BB}" dt="2021-11-10T19:41:51.935" v="364" actId="478"/>
          <ac:picMkLst>
            <pc:docMk/>
            <pc:sldMk cId="2808712213" sldId="258"/>
            <ac:picMk id="7" creationId="{43F3FB79-B761-4C54-9691-BEE1FE4C8D2A}"/>
          </ac:picMkLst>
        </pc:picChg>
        <pc:picChg chg="add mod ord">
          <ac:chgData name="Zeeff, Sebastiaan" userId="460c88d7-3833-42f7-bfe1-ce60dad79da9" providerId="ADAL" clId="{C73ACE77-A6F7-4B0F-8A16-4FAD985782BB}" dt="2021-11-11T22:10:58.927" v="5664" actId="1035"/>
          <ac:picMkLst>
            <pc:docMk/>
            <pc:sldMk cId="2808712213" sldId="258"/>
            <ac:picMk id="9" creationId="{180A95BF-B765-41BA-9F8A-BE99B28674FA}"/>
          </ac:picMkLst>
        </pc:picChg>
        <pc:picChg chg="add mod">
          <ac:chgData name="Zeeff, Sebastiaan" userId="460c88d7-3833-42f7-bfe1-ce60dad79da9" providerId="ADAL" clId="{C73ACE77-A6F7-4B0F-8A16-4FAD985782BB}" dt="2021-11-11T22:10:58.927" v="5664" actId="1035"/>
          <ac:picMkLst>
            <pc:docMk/>
            <pc:sldMk cId="2808712213" sldId="258"/>
            <ac:picMk id="11" creationId="{C5C940F2-B3D7-4978-A396-6774416DEDE3}"/>
          </ac:picMkLst>
        </pc:picChg>
      </pc:sldChg>
      <pc:sldChg chg="addSp modSp new mod">
        <pc:chgData name="Zeeff, Sebastiaan" userId="460c88d7-3833-42f7-bfe1-ce60dad79da9" providerId="ADAL" clId="{C73ACE77-A6F7-4B0F-8A16-4FAD985782BB}" dt="2021-11-11T21:51:58.249" v="5297" actId="1037"/>
        <pc:sldMkLst>
          <pc:docMk/>
          <pc:sldMk cId="2796125500" sldId="259"/>
        </pc:sldMkLst>
        <pc:spChg chg="mod">
          <ac:chgData name="Zeeff, Sebastiaan" userId="460c88d7-3833-42f7-bfe1-ce60dad79da9" providerId="ADAL" clId="{C73ACE77-A6F7-4B0F-8A16-4FAD985782BB}" dt="2021-11-11T21:51:37.466" v="5292" actId="1035"/>
          <ac:spMkLst>
            <pc:docMk/>
            <pc:sldMk cId="2796125500" sldId="259"/>
            <ac:spMk id="2" creationId="{6EC27BB0-CA29-415C-83AA-4E3C4795F688}"/>
          </ac:spMkLst>
        </pc:spChg>
        <pc:spChg chg="mod">
          <ac:chgData name="Zeeff, Sebastiaan" userId="460c88d7-3833-42f7-bfe1-ce60dad79da9" providerId="ADAL" clId="{C73ACE77-A6F7-4B0F-8A16-4FAD985782BB}" dt="2021-11-11T21:51:37.466" v="5292" actId="1035"/>
          <ac:spMkLst>
            <pc:docMk/>
            <pc:sldMk cId="2796125500" sldId="259"/>
            <ac:spMk id="3" creationId="{E6DAF574-5051-45A9-922B-BA8AF8951EC4}"/>
          </ac:spMkLst>
        </pc:spChg>
        <pc:picChg chg="add mod">
          <ac:chgData name="Zeeff, Sebastiaan" userId="460c88d7-3833-42f7-bfe1-ce60dad79da9" providerId="ADAL" clId="{C73ACE77-A6F7-4B0F-8A16-4FAD985782BB}" dt="2021-11-11T21:51:58.249" v="5297" actId="1037"/>
          <ac:picMkLst>
            <pc:docMk/>
            <pc:sldMk cId="2796125500" sldId="259"/>
            <ac:picMk id="4" creationId="{B05A1C37-FB5A-403E-B93D-CDD279879B81}"/>
          </ac:picMkLst>
        </pc:picChg>
      </pc:sldChg>
      <pc:sldChg chg="modSp new mod">
        <pc:chgData name="Zeeff, Sebastiaan" userId="460c88d7-3833-42f7-bfe1-ce60dad79da9" providerId="ADAL" clId="{C73ACE77-A6F7-4B0F-8A16-4FAD985782BB}" dt="2021-11-10T20:38:01.571" v="782" actId="20577"/>
        <pc:sldMkLst>
          <pc:docMk/>
          <pc:sldMk cId="2429312384" sldId="260"/>
        </pc:sldMkLst>
        <pc:spChg chg="mod">
          <ac:chgData name="Zeeff, Sebastiaan" userId="460c88d7-3833-42f7-bfe1-ce60dad79da9" providerId="ADAL" clId="{C73ACE77-A6F7-4B0F-8A16-4FAD985782BB}" dt="2021-11-10T20:38:01.571" v="782" actId="20577"/>
          <ac:spMkLst>
            <pc:docMk/>
            <pc:sldMk cId="2429312384" sldId="260"/>
            <ac:spMk id="2" creationId="{B22FFD4B-D99C-41E4-86C1-4626A4A63724}"/>
          </ac:spMkLst>
        </pc:spChg>
      </pc:sldChg>
      <pc:sldChg chg="addSp delSp modSp new del mod">
        <pc:chgData name="Zeeff, Sebastiaan" userId="460c88d7-3833-42f7-bfe1-ce60dad79da9" providerId="ADAL" clId="{C73ACE77-A6F7-4B0F-8A16-4FAD985782BB}" dt="2021-11-10T20:36:16.652" v="713" actId="47"/>
        <pc:sldMkLst>
          <pc:docMk/>
          <pc:sldMk cId="3067966664" sldId="260"/>
        </pc:sldMkLst>
        <pc:spChg chg="mod">
          <ac:chgData name="Zeeff, Sebastiaan" userId="460c88d7-3833-42f7-bfe1-ce60dad79da9" providerId="ADAL" clId="{C73ACE77-A6F7-4B0F-8A16-4FAD985782BB}" dt="2021-11-10T20:35:04.359" v="700" actId="1076"/>
          <ac:spMkLst>
            <pc:docMk/>
            <pc:sldMk cId="3067966664" sldId="260"/>
            <ac:spMk id="2" creationId="{527E927C-9FA3-4FC8-B79D-26B9E0412B55}"/>
          </ac:spMkLst>
        </pc:spChg>
        <pc:spChg chg="del mod">
          <ac:chgData name="Zeeff, Sebastiaan" userId="460c88d7-3833-42f7-bfe1-ce60dad79da9" providerId="ADAL" clId="{C73ACE77-A6F7-4B0F-8A16-4FAD985782BB}" dt="2021-11-10T20:34:46.870" v="684" actId="478"/>
          <ac:spMkLst>
            <pc:docMk/>
            <pc:sldMk cId="3067966664" sldId="260"/>
            <ac:spMk id="3" creationId="{4D73DED6-EF60-45BA-ADCC-90B42D7A6822}"/>
          </ac:spMkLst>
        </pc:spChg>
        <pc:spChg chg="add del mod">
          <ac:chgData name="Zeeff, Sebastiaan" userId="460c88d7-3833-42f7-bfe1-ce60dad79da9" providerId="ADAL" clId="{C73ACE77-A6F7-4B0F-8A16-4FAD985782BB}" dt="2021-11-10T20:35:02.267" v="699" actId="478"/>
          <ac:spMkLst>
            <pc:docMk/>
            <pc:sldMk cId="3067966664" sldId="260"/>
            <ac:spMk id="5" creationId="{5D43D4B6-DDAB-4A6A-8B79-31051A11ECEE}"/>
          </ac:spMkLst>
        </pc:spChg>
      </pc:sldChg>
      <pc:sldChg chg="addSp delSp modSp new mod modAnim">
        <pc:chgData name="Zeeff, Sebastiaan" userId="460c88d7-3833-42f7-bfe1-ce60dad79da9" providerId="ADAL" clId="{C73ACE77-A6F7-4B0F-8A16-4FAD985782BB}" dt="2021-11-11T18:12:41.135" v="1570"/>
        <pc:sldMkLst>
          <pc:docMk/>
          <pc:sldMk cId="3990345965" sldId="261"/>
        </pc:sldMkLst>
        <pc:spChg chg="add del mod topLvl">
          <ac:chgData name="Zeeff, Sebastiaan" userId="460c88d7-3833-42f7-bfe1-ce60dad79da9" providerId="ADAL" clId="{C73ACE77-A6F7-4B0F-8A16-4FAD985782BB}" dt="2021-11-11T18:11:31.385" v="1567" actId="20577"/>
          <ac:spMkLst>
            <pc:docMk/>
            <pc:sldMk cId="3990345965" sldId="261"/>
            <ac:spMk id="2" creationId="{BD8471B4-33CD-464C-890F-4FA686F7E1AE}"/>
          </ac:spMkLst>
        </pc:spChg>
        <pc:spChg chg="add mod topLvl">
          <ac:chgData name="Zeeff, Sebastiaan" userId="460c88d7-3833-42f7-bfe1-ce60dad79da9" providerId="ADAL" clId="{C73ACE77-A6F7-4B0F-8A16-4FAD985782BB}" dt="2021-11-11T13:14:36.232" v="1492" actId="165"/>
          <ac:spMkLst>
            <pc:docMk/>
            <pc:sldMk cId="3990345965" sldId="261"/>
            <ac:spMk id="3" creationId="{21070EA4-CC96-4662-AA93-8F7B65807DFF}"/>
          </ac:spMkLst>
        </pc:spChg>
        <pc:spChg chg="add del mod">
          <ac:chgData name="Zeeff, Sebastiaan" userId="460c88d7-3833-42f7-bfe1-ce60dad79da9" providerId="ADAL" clId="{C73ACE77-A6F7-4B0F-8A16-4FAD985782BB}" dt="2021-11-11T12:27:28.697" v="1197" actId="478"/>
          <ac:spMkLst>
            <pc:docMk/>
            <pc:sldMk cId="3990345965" sldId="261"/>
            <ac:spMk id="5" creationId="{5511FFEC-F580-4585-8483-C8CA8FF91A5B}"/>
          </ac:spMkLst>
        </pc:spChg>
        <pc:spChg chg="add del mod">
          <ac:chgData name="Zeeff, Sebastiaan" userId="460c88d7-3833-42f7-bfe1-ce60dad79da9" providerId="ADAL" clId="{C73ACE77-A6F7-4B0F-8A16-4FAD985782BB}" dt="2021-11-11T12:42:08.944" v="1287" actId="478"/>
          <ac:spMkLst>
            <pc:docMk/>
            <pc:sldMk cId="3990345965" sldId="261"/>
            <ac:spMk id="6" creationId="{0CEFDAEB-3D51-4BFC-8FDD-52990FF95A76}"/>
          </ac:spMkLst>
        </pc:spChg>
        <pc:spChg chg="add del mod">
          <ac:chgData name="Zeeff, Sebastiaan" userId="460c88d7-3833-42f7-bfe1-ce60dad79da9" providerId="ADAL" clId="{C73ACE77-A6F7-4B0F-8A16-4FAD985782BB}" dt="2021-11-11T12:48:16.362" v="1308" actId="478"/>
          <ac:spMkLst>
            <pc:docMk/>
            <pc:sldMk cId="3990345965" sldId="261"/>
            <ac:spMk id="7" creationId="{8D41B9BF-7BDF-4CE5-B7E8-5FBF2F6AE115}"/>
          </ac:spMkLst>
        </pc:spChg>
        <pc:spChg chg="add mod">
          <ac:chgData name="Zeeff, Sebastiaan" userId="460c88d7-3833-42f7-bfe1-ce60dad79da9" providerId="ADAL" clId="{C73ACE77-A6F7-4B0F-8A16-4FAD985782BB}" dt="2021-11-11T18:12:41.135" v="1570"/>
          <ac:spMkLst>
            <pc:docMk/>
            <pc:sldMk cId="3990345965" sldId="261"/>
            <ac:spMk id="8" creationId="{6D1D246E-D347-4F44-B794-528D6EA45D93}"/>
          </ac:spMkLst>
        </pc:spChg>
        <pc:spChg chg="add del mod">
          <ac:chgData name="Zeeff, Sebastiaan" userId="460c88d7-3833-42f7-bfe1-ce60dad79da9" providerId="ADAL" clId="{C73ACE77-A6F7-4B0F-8A16-4FAD985782BB}" dt="2021-11-11T13:57:50.054" v="1510" actId="478"/>
          <ac:spMkLst>
            <pc:docMk/>
            <pc:sldMk cId="3990345965" sldId="261"/>
            <ac:spMk id="9" creationId="{334C0F79-51C0-43CA-BEAC-42191C527599}"/>
          </ac:spMkLst>
        </pc:spChg>
        <pc:spChg chg="add del mod">
          <ac:chgData name="Zeeff, Sebastiaan" userId="460c88d7-3833-42f7-bfe1-ce60dad79da9" providerId="ADAL" clId="{C73ACE77-A6F7-4B0F-8A16-4FAD985782BB}" dt="2021-11-11T14:00:34.557" v="1516" actId="478"/>
          <ac:spMkLst>
            <pc:docMk/>
            <pc:sldMk cId="3990345965" sldId="261"/>
            <ac:spMk id="10" creationId="{87201132-7C9A-4815-8329-D91A293EBDA7}"/>
          </ac:spMkLst>
        </pc:spChg>
        <pc:grpChg chg="add del mod">
          <ac:chgData name="Zeeff, Sebastiaan" userId="460c88d7-3833-42f7-bfe1-ce60dad79da9" providerId="ADAL" clId="{C73ACE77-A6F7-4B0F-8A16-4FAD985782BB}" dt="2021-11-11T13:14:36.232" v="1492" actId="165"/>
          <ac:grpSpMkLst>
            <pc:docMk/>
            <pc:sldMk cId="3990345965" sldId="261"/>
            <ac:grpSpMk id="4" creationId="{8DCCBFA7-61BD-46A4-A066-ECE4290C69D3}"/>
          </ac:grpSpMkLst>
        </pc:grpChg>
      </pc:sldChg>
      <pc:sldChg chg="addSp delSp modSp add mod ord">
        <pc:chgData name="Zeeff, Sebastiaan" userId="460c88d7-3833-42f7-bfe1-ce60dad79da9" providerId="ADAL" clId="{C73ACE77-A6F7-4B0F-8A16-4FAD985782BB}" dt="2021-11-11T20:46:49.242" v="3526" actId="20577"/>
        <pc:sldMkLst>
          <pc:docMk/>
          <pc:sldMk cId="1676980914" sldId="262"/>
        </pc:sldMkLst>
        <pc:spChg chg="mod">
          <ac:chgData name="Zeeff, Sebastiaan" userId="460c88d7-3833-42f7-bfe1-ce60dad79da9" providerId="ADAL" clId="{C73ACE77-A6F7-4B0F-8A16-4FAD985782BB}" dt="2021-11-11T20:46:49.242" v="3526" actId="20577"/>
          <ac:spMkLst>
            <pc:docMk/>
            <pc:sldMk cId="1676980914" sldId="262"/>
            <ac:spMk id="2" creationId="{BD8471B4-33CD-464C-890F-4FA686F7E1AE}"/>
          </ac:spMkLst>
        </pc:spChg>
        <pc:spChg chg="mod">
          <ac:chgData name="Zeeff, Sebastiaan" userId="460c88d7-3833-42f7-bfe1-ce60dad79da9" providerId="ADAL" clId="{C73ACE77-A6F7-4B0F-8A16-4FAD985782BB}" dt="2021-11-11T20:30:42.105" v="3018" actId="20577"/>
          <ac:spMkLst>
            <pc:docMk/>
            <pc:sldMk cId="1676980914" sldId="262"/>
            <ac:spMk id="3" creationId="{21070EA4-CC96-4662-AA93-8F7B65807DFF}"/>
          </ac:spMkLst>
        </pc:spChg>
        <pc:spChg chg="add del mod">
          <ac:chgData name="Zeeff, Sebastiaan" userId="460c88d7-3833-42f7-bfe1-ce60dad79da9" providerId="ADAL" clId="{C73ACE77-A6F7-4B0F-8A16-4FAD985782BB}" dt="2021-11-11T20:33:34.430" v="3050" actId="478"/>
          <ac:spMkLst>
            <pc:docMk/>
            <pc:sldMk cId="1676980914" sldId="262"/>
            <ac:spMk id="5" creationId="{430A5636-D50F-4B3F-A828-BEAA9AB7F5C6}"/>
          </ac:spMkLst>
        </pc:spChg>
        <pc:spChg chg="del">
          <ac:chgData name="Zeeff, Sebastiaan" userId="460c88d7-3833-42f7-bfe1-ce60dad79da9" providerId="ADAL" clId="{C73ACE77-A6F7-4B0F-8A16-4FAD985782BB}" dt="2021-11-11T16:34:08.043" v="1563" actId="478"/>
          <ac:spMkLst>
            <pc:docMk/>
            <pc:sldMk cId="1676980914" sldId="262"/>
            <ac:spMk id="7" creationId="{8D41B9BF-7BDF-4CE5-B7E8-5FBF2F6AE115}"/>
          </ac:spMkLst>
        </pc:spChg>
        <pc:grpChg chg="mod">
          <ac:chgData name="Zeeff, Sebastiaan" userId="460c88d7-3833-42f7-bfe1-ce60dad79da9" providerId="ADAL" clId="{C73ACE77-A6F7-4B0F-8A16-4FAD985782BB}" dt="2021-11-11T20:27:43.103" v="2990" actId="14100"/>
          <ac:grpSpMkLst>
            <pc:docMk/>
            <pc:sldMk cId="1676980914" sldId="262"/>
            <ac:grpSpMk id="4" creationId="{8DCCBFA7-61BD-46A4-A066-ECE4290C69D3}"/>
          </ac:grpSpMkLst>
        </pc:grpChg>
      </pc:sldChg>
      <pc:sldChg chg="addSp delSp modSp add mod modAnim">
        <pc:chgData name="Zeeff, Sebastiaan" userId="460c88d7-3833-42f7-bfe1-ce60dad79da9" providerId="ADAL" clId="{C73ACE77-A6F7-4B0F-8A16-4FAD985782BB}" dt="2021-11-11T23:03:24.723" v="6232" actId="1037"/>
        <pc:sldMkLst>
          <pc:docMk/>
          <pc:sldMk cId="4261410848" sldId="263"/>
        </pc:sldMkLst>
        <pc:spChg chg="del mod topLvl">
          <ac:chgData name="Zeeff, Sebastiaan" userId="460c88d7-3833-42f7-bfe1-ce60dad79da9" providerId="ADAL" clId="{C73ACE77-A6F7-4B0F-8A16-4FAD985782BB}" dt="2021-11-11T22:49:24.701" v="5784" actId="478"/>
          <ac:spMkLst>
            <pc:docMk/>
            <pc:sldMk cId="4261410848" sldId="263"/>
            <ac:spMk id="2" creationId="{BD8471B4-33CD-464C-890F-4FA686F7E1AE}"/>
          </ac:spMkLst>
        </pc:spChg>
        <pc:spChg chg="del mod topLvl">
          <ac:chgData name="Zeeff, Sebastiaan" userId="460c88d7-3833-42f7-bfe1-ce60dad79da9" providerId="ADAL" clId="{C73ACE77-A6F7-4B0F-8A16-4FAD985782BB}" dt="2021-11-11T12:49:39.254" v="1311" actId="478"/>
          <ac:spMkLst>
            <pc:docMk/>
            <pc:sldMk cId="4261410848" sldId="263"/>
            <ac:spMk id="3" creationId="{21070EA4-CC96-4662-AA93-8F7B65807DFF}"/>
          </ac:spMkLst>
        </pc:spChg>
        <pc:spChg chg="add mod">
          <ac:chgData name="Zeeff, Sebastiaan" userId="460c88d7-3833-42f7-bfe1-ce60dad79da9" providerId="ADAL" clId="{C73ACE77-A6F7-4B0F-8A16-4FAD985782BB}" dt="2021-11-11T23:02:11.038" v="6230" actId="403"/>
          <ac:spMkLst>
            <pc:docMk/>
            <pc:sldMk cId="4261410848" sldId="263"/>
            <ac:spMk id="6" creationId="{0732307C-E0F2-40BE-89BF-1C896D186A6C}"/>
          </ac:spMkLst>
        </pc:spChg>
        <pc:spChg chg="del">
          <ac:chgData name="Zeeff, Sebastiaan" userId="460c88d7-3833-42f7-bfe1-ce60dad79da9" providerId="ADAL" clId="{C73ACE77-A6F7-4B0F-8A16-4FAD985782BB}" dt="2021-11-11T12:50:02.958" v="1315" actId="478"/>
          <ac:spMkLst>
            <pc:docMk/>
            <pc:sldMk cId="4261410848" sldId="263"/>
            <ac:spMk id="7" creationId="{8D41B9BF-7BDF-4CE5-B7E8-5FBF2F6AE115}"/>
          </ac:spMkLst>
        </pc:spChg>
        <pc:spChg chg="add mod">
          <ac:chgData name="Zeeff, Sebastiaan" userId="460c88d7-3833-42f7-bfe1-ce60dad79da9" providerId="ADAL" clId="{C73ACE77-A6F7-4B0F-8A16-4FAD985782BB}" dt="2021-11-11T23:01:35.607" v="6227" actId="1036"/>
          <ac:spMkLst>
            <pc:docMk/>
            <pc:sldMk cId="4261410848" sldId="263"/>
            <ac:spMk id="8" creationId="{6451A4B9-F5B0-4B57-A0F8-885498F1C2D7}"/>
          </ac:spMkLst>
        </pc:spChg>
        <pc:grpChg chg="del">
          <ac:chgData name="Zeeff, Sebastiaan" userId="460c88d7-3833-42f7-bfe1-ce60dad79da9" providerId="ADAL" clId="{C73ACE77-A6F7-4B0F-8A16-4FAD985782BB}" dt="2021-11-11T12:49:36.690" v="1310" actId="165"/>
          <ac:grpSpMkLst>
            <pc:docMk/>
            <pc:sldMk cId="4261410848" sldId="263"/>
            <ac:grpSpMk id="4" creationId="{8DCCBFA7-61BD-46A4-A066-ECE4290C69D3}"/>
          </ac:grpSpMkLst>
        </pc:grpChg>
        <pc:picChg chg="add mod">
          <ac:chgData name="Zeeff, Sebastiaan" userId="460c88d7-3833-42f7-bfe1-ce60dad79da9" providerId="ADAL" clId="{C73ACE77-A6F7-4B0F-8A16-4FAD985782BB}" dt="2021-11-11T23:03:24.723" v="6232" actId="1037"/>
          <ac:picMkLst>
            <pc:docMk/>
            <pc:sldMk cId="4261410848" sldId="263"/>
            <ac:picMk id="9" creationId="{B668221A-5442-498A-A6B6-23AB6357A780}"/>
          </ac:picMkLst>
        </pc:picChg>
        <pc:picChg chg="add mod">
          <ac:chgData name="Zeeff, Sebastiaan" userId="460c88d7-3833-42f7-bfe1-ce60dad79da9" providerId="ADAL" clId="{C73ACE77-A6F7-4B0F-8A16-4FAD985782BB}" dt="2021-11-11T22:59:13.600" v="6087" actId="1076"/>
          <ac:picMkLst>
            <pc:docMk/>
            <pc:sldMk cId="4261410848" sldId="263"/>
            <ac:picMk id="11" creationId="{8A3505F7-DC12-4C78-9D99-2A7E1E08FCBE}"/>
          </ac:picMkLst>
        </pc:picChg>
      </pc:sldChg>
      <pc:sldChg chg="modSp add mod">
        <pc:chgData name="Zeeff, Sebastiaan" userId="460c88d7-3833-42f7-bfe1-ce60dad79da9" providerId="ADAL" clId="{C73ACE77-A6F7-4B0F-8A16-4FAD985782BB}" dt="2021-11-11T18:12:53.062" v="1572" actId="20577"/>
        <pc:sldMkLst>
          <pc:docMk/>
          <pc:sldMk cId="2897060401" sldId="264"/>
        </pc:sldMkLst>
        <pc:spChg chg="mod">
          <ac:chgData name="Zeeff, Sebastiaan" userId="460c88d7-3833-42f7-bfe1-ce60dad79da9" providerId="ADAL" clId="{C73ACE77-A6F7-4B0F-8A16-4FAD985782BB}" dt="2021-11-11T18:12:28.933" v="1569" actId="20577"/>
          <ac:spMkLst>
            <pc:docMk/>
            <pc:sldMk cId="2897060401" sldId="264"/>
            <ac:spMk id="2" creationId="{BD8471B4-33CD-464C-890F-4FA686F7E1AE}"/>
          </ac:spMkLst>
        </pc:spChg>
        <pc:spChg chg="mod">
          <ac:chgData name="Zeeff, Sebastiaan" userId="460c88d7-3833-42f7-bfe1-ce60dad79da9" providerId="ADAL" clId="{C73ACE77-A6F7-4B0F-8A16-4FAD985782BB}" dt="2021-11-11T18:12:53.062" v="1572" actId="20577"/>
          <ac:spMkLst>
            <pc:docMk/>
            <pc:sldMk cId="2897060401" sldId="264"/>
            <ac:spMk id="8" creationId="{6D1D246E-D347-4F44-B794-528D6EA45D93}"/>
          </ac:spMkLst>
        </pc:spChg>
      </pc:sldChg>
      <pc:sldChg chg="add del ord">
        <pc:chgData name="Zeeff, Sebastiaan" userId="460c88d7-3833-42f7-bfe1-ce60dad79da9" providerId="ADAL" clId="{C73ACE77-A6F7-4B0F-8A16-4FAD985782BB}" dt="2021-11-11T23:10:22.304" v="6233" actId="47"/>
        <pc:sldMkLst>
          <pc:docMk/>
          <pc:sldMk cId="1738348831" sldId="265"/>
        </pc:sldMkLst>
      </pc:sldChg>
      <pc:sldChg chg="modSp add mod">
        <pc:chgData name="Zeeff, Sebastiaan" userId="460c88d7-3833-42f7-bfe1-ce60dad79da9" providerId="ADAL" clId="{C73ACE77-A6F7-4B0F-8A16-4FAD985782BB}" dt="2021-11-11T18:16:26.395" v="1579" actId="20577"/>
        <pc:sldMkLst>
          <pc:docMk/>
          <pc:sldMk cId="553372357" sldId="266"/>
        </pc:sldMkLst>
        <pc:spChg chg="mod">
          <ac:chgData name="Zeeff, Sebastiaan" userId="460c88d7-3833-42f7-bfe1-ce60dad79da9" providerId="ADAL" clId="{C73ACE77-A6F7-4B0F-8A16-4FAD985782BB}" dt="2021-11-11T18:16:06.369" v="1575" actId="20577"/>
          <ac:spMkLst>
            <pc:docMk/>
            <pc:sldMk cId="553372357" sldId="266"/>
            <ac:spMk id="2" creationId="{BD8471B4-33CD-464C-890F-4FA686F7E1AE}"/>
          </ac:spMkLst>
        </pc:spChg>
        <pc:spChg chg="mod">
          <ac:chgData name="Zeeff, Sebastiaan" userId="460c88d7-3833-42f7-bfe1-ce60dad79da9" providerId="ADAL" clId="{C73ACE77-A6F7-4B0F-8A16-4FAD985782BB}" dt="2021-11-11T18:16:26.395" v="1579" actId="20577"/>
          <ac:spMkLst>
            <pc:docMk/>
            <pc:sldMk cId="553372357" sldId="266"/>
            <ac:spMk id="8" creationId="{6D1D246E-D347-4F44-B794-528D6EA45D93}"/>
          </ac:spMkLst>
        </pc:spChg>
      </pc:sldChg>
      <pc:sldChg chg="modSp add mod">
        <pc:chgData name="Zeeff, Sebastiaan" userId="460c88d7-3833-42f7-bfe1-ce60dad79da9" providerId="ADAL" clId="{C73ACE77-A6F7-4B0F-8A16-4FAD985782BB}" dt="2021-11-11T20:29:23.442" v="3000" actId="1076"/>
        <pc:sldMkLst>
          <pc:docMk/>
          <pc:sldMk cId="464090347" sldId="267"/>
        </pc:sldMkLst>
        <pc:spChg chg="mod">
          <ac:chgData name="Zeeff, Sebastiaan" userId="460c88d7-3833-42f7-bfe1-ce60dad79da9" providerId="ADAL" clId="{C73ACE77-A6F7-4B0F-8A16-4FAD985782BB}" dt="2021-11-11T20:29:23.442" v="3000" actId="1076"/>
          <ac:spMkLst>
            <pc:docMk/>
            <pc:sldMk cId="464090347" sldId="267"/>
            <ac:spMk id="2" creationId="{BD8471B4-33CD-464C-890F-4FA686F7E1AE}"/>
          </ac:spMkLst>
        </pc:spChg>
        <pc:spChg chg="mod">
          <ac:chgData name="Zeeff, Sebastiaan" userId="460c88d7-3833-42f7-bfe1-ce60dad79da9" providerId="ADAL" clId="{C73ACE77-A6F7-4B0F-8A16-4FAD985782BB}" dt="2021-11-11T18:17:25.924" v="1582" actId="20577"/>
          <ac:spMkLst>
            <pc:docMk/>
            <pc:sldMk cId="464090347" sldId="267"/>
            <ac:spMk id="8" creationId="{6D1D246E-D347-4F44-B794-528D6EA45D93}"/>
          </ac:spMkLst>
        </pc:spChg>
      </pc:sldChg>
      <pc:sldChg chg="add">
        <pc:chgData name="Zeeff, Sebastiaan" userId="460c88d7-3833-42f7-bfe1-ce60dad79da9" providerId="ADAL" clId="{C73ACE77-A6F7-4B0F-8A16-4FAD985782BB}" dt="2021-11-11T18:16:15.314" v="1578" actId="2890"/>
        <pc:sldMkLst>
          <pc:docMk/>
          <pc:sldMk cId="3373764333" sldId="268"/>
        </pc:sldMkLst>
      </pc:sldChg>
      <pc:sldChg chg="modSp add mod">
        <pc:chgData name="Zeeff, Sebastiaan" userId="460c88d7-3833-42f7-bfe1-ce60dad79da9" providerId="ADAL" clId="{C73ACE77-A6F7-4B0F-8A16-4FAD985782BB}" dt="2021-11-11T18:18:32.552" v="1585" actId="20577"/>
        <pc:sldMkLst>
          <pc:docMk/>
          <pc:sldMk cId="2517003825" sldId="269"/>
        </pc:sldMkLst>
        <pc:spChg chg="mod">
          <ac:chgData name="Zeeff, Sebastiaan" userId="460c88d7-3833-42f7-bfe1-ce60dad79da9" providerId="ADAL" clId="{C73ACE77-A6F7-4B0F-8A16-4FAD985782BB}" dt="2021-11-11T18:18:32.552" v="1585" actId="20577"/>
          <ac:spMkLst>
            <pc:docMk/>
            <pc:sldMk cId="2517003825" sldId="269"/>
            <ac:spMk id="8" creationId="{6D1D246E-D347-4F44-B794-528D6EA45D93}"/>
          </ac:spMkLst>
        </pc:spChg>
      </pc:sldChg>
      <pc:sldChg chg="addSp delSp add mod modTransition">
        <pc:chgData name="Zeeff, Sebastiaan" userId="460c88d7-3833-42f7-bfe1-ce60dad79da9" providerId="ADAL" clId="{C73ACE77-A6F7-4B0F-8A16-4FAD985782BB}" dt="2021-11-11T18:25:57.187" v="1611"/>
        <pc:sldMkLst>
          <pc:docMk/>
          <pc:sldMk cId="3325645525" sldId="270"/>
        </pc:sldMkLst>
        <pc:spChg chg="add del">
          <ac:chgData name="Zeeff, Sebastiaan" userId="460c88d7-3833-42f7-bfe1-ce60dad79da9" providerId="ADAL" clId="{C73ACE77-A6F7-4B0F-8A16-4FAD985782BB}" dt="2021-11-11T18:21:29.214" v="1587" actId="11529"/>
          <ac:spMkLst>
            <pc:docMk/>
            <pc:sldMk cId="3325645525" sldId="270"/>
            <ac:spMk id="4" creationId="{9C7B5BD0-95A6-43EF-A4EC-2C69FDA45781}"/>
          </ac:spMkLst>
        </pc:spChg>
      </pc:sldChg>
      <pc:sldChg chg="add del">
        <pc:chgData name="Zeeff, Sebastiaan" userId="460c88d7-3833-42f7-bfe1-ce60dad79da9" providerId="ADAL" clId="{C73ACE77-A6F7-4B0F-8A16-4FAD985782BB}" dt="2021-11-11T18:35:02.795" v="1628" actId="47"/>
        <pc:sldMkLst>
          <pc:docMk/>
          <pc:sldMk cId="2684744002" sldId="271"/>
        </pc:sldMkLst>
      </pc:sldChg>
      <pc:sldChg chg="addSp delSp modSp add mod modTransition">
        <pc:chgData name="Zeeff, Sebastiaan" userId="460c88d7-3833-42f7-bfe1-ce60dad79da9" providerId="ADAL" clId="{C73ACE77-A6F7-4B0F-8A16-4FAD985782BB}" dt="2021-11-11T18:28:43.029" v="1616" actId="11529"/>
        <pc:sldMkLst>
          <pc:docMk/>
          <pc:sldMk cId="1878507619" sldId="272"/>
        </pc:sldMkLst>
        <pc:spChg chg="add mod">
          <ac:chgData name="Zeeff, Sebastiaan" userId="460c88d7-3833-42f7-bfe1-ce60dad79da9" providerId="ADAL" clId="{C73ACE77-A6F7-4B0F-8A16-4FAD985782BB}" dt="2021-11-11T18:26:39.397" v="1614" actId="207"/>
          <ac:spMkLst>
            <pc:docMk/>
            <pc:sldMk cId="1878507619" sldId="272"/>
            <ac:spMk id="5" creationId="{472A99F8-ACAD-4A11-AE92-80D53FEF004E}"/>
          </ac:spMkLst>
        </pc:spChg>
        <pc:spChg chg="add mod">
          <ac:chgData name="Zeeff, Sebastiaan" userId="460c88d7-3833-42f7-bfe1-ce60dad79da9" providerId="ADAL" clId="{C73ACE77-A6F7-4B0F-8A16-4FAD985782BB}" dt="2021-11-11T18:26:39.397" v="1614" actId="207"/>
          <ac:spMkLst>
            <pc:docMk/>
            <pc:sldMk cId="1878507619" sldId="272"/>
            <ac:spMk id="6" creationId="{3550FAD5-FF3E-47BA-89B9-384B21F39DF4}"/>
          </ac:spMkLst>
        </pc:spChg>
        <pc:spChg chg="add mod">
          <ac:chgData name="Zeeff, Sebastiaan" userId="460c88d7-3833-42f7-bfe1-ce60dad79da9" providerId="ADAL" clId="{C73ACE77-A6F7-4B0F-8A16-4FAD985782BB}" dt="2021-11-11T18:26:39.397" v="1614" actId="207"/>
          <ac:spMkLst>
            <pc:docMk/>
            <pc:sldMk cId="1878507619" sldId="272"/>
            <ac:spMk id="7" creationId="{7B6A97B7-D24E-46EB-A4E5-93332BB3B403}"/>
          </ac:spMkLst>
        </pc:spChg>
        <pc:spChg chg="add mod">
          <ac:chgData name="Zeeff, Sebastiaan" userId="460c88d7-3833-42f7-bfe1-ce60dad79da9" providerId="ADAL" clId="{C73ACE77-A6F7-4B0F-8A16-4FAD985782BB}" dt="2021-11-11T18:26:39.397" v="1614" actId="207"/>
          <ac:spMkLst>
            <pc:docMk/>
            <pc:sldMk cId="1878507619" sldId="272"/>
            <ac:spMk id="9" creationId="{66085435-5C9A-4DF5-8CEB-72C54211183B}"/>
          </ac:spMkLst>
        </pc:spChg>
        <pc:cxnChg chg="add del">
          <ac:chgData name="Zeeff, Sebastiaan" userId="460c88d7-3833-42f7-bfe1-ce60dad79da9" providerId="ADAL" clId="{C73ACE77-A6F7-4B0F-8A16-4FAD985782BB}" dt="2021-11-11T18:28:43.029" v="1616" actId="11529"/>
          <ac:cxnSpMkLst>
            <pc:docMk/>
            <pc:sldMk cId="1878507619" sldId="272"/>
            <ac:cxnSpMk id="10" creationId="{47DCA2B3-11F9-46A8-9E1D-65F99C330466}"/>
          </ac:cxnSpMkLst>
        </pc:cxnChg>
      </pc:sldChg>
      <pc:sldChg chg="addSp modSp add mod">
        <pc:chgData name="Zeeff, Sebastiaan" userId="460c88d7-3833-42f7-bfe1-ce60dad79da9" providerId="ADAL" clId="{C73ACE77-A6F7-4B0F-8A16-4FAD985782BB}" dt="2021-11-11T18:29:34.435" v="1621" actId="14100"/>
        <pc:sldMkLst>
          <pc:docMk/>
          <pc:sldMk cId="2521102760" sldId="273"/>
        </pc:sldMkLst>
        <pc:cxnChg chg="add mod">
          <ac:chgData name="Zeeff, Sebastiaan" userId="460c88d7-3833-42f7-bfe1-ce60dad79da9" providerId="ADAL" clId="{C73ACE77-A6F7-4B0F-8A16-4FAD985782BB}" dt="2021-11-11T18:29:34.435" v="1621" actId="14100"/>
          <ac:cxnSpMkLst>
            <pc:docMk/>
            <pc:sldMk cId="2521102760" sldId="273"/>
            <ac:cxnSpMk id="10" creationId="{54F49B79-3438-40E3-82FB-1213AABCDED4}"/>
          </ac:cxnSpMkLst>
        </pc:cxnChg>
      </pc:sldChg>
      <pc:sldChg chg="addSp modSp add mod">
        <pc:chgData name="Zeeff, Sebastiaan" userId="460c88d7-3833-42f7-bfe1-ce60dad79da9" providerId="ADAL" clId="{C73ACE77-A6F7-4B0F-8A16-4FAD985782BB}" dt="2021-11-11T18:31:54.365" v="1627" actId="14100"/>
        <pc:sldMkLst>
          <pc:docMk/>
          <pc:sldMk cId="703042381" sldId="274"/>
        </pc:sldMkLst>
        <pc:cxnChg chg="add mod">
          <ac:chgData name="Zeeff, Sebastiaan" userId="460c88d7-3833-42f7-bfe1-ce60dad79da9" providerId="ADAL" clId="{C73ACE77-A6F7-4B0F-8A16-4FAD985782BB}" dt="2021-11-11T18:31:54.365" v="1627" actId="14100"/>
          <ac:cxnSpMkLst>
            <pc:docMk/>
            <pc:sldMk cId="703042381" sldId="274"/>
            <ac:cxnSpMk id="11" creationId="{F2F500A1-E090-4029-A1DB-DF192A08F8A8}"/>
          </ac:cxnSpMkLst>
        </pc:cxnChg>
      </pc:sldChg>
      <pc:sldChg chg="modSp add mod ord">
        <pc:chgData name="Zeeff, Sebastiaan" userId="460c88d7-3833-42f7-bfe1-ce60dad79da9" providerId="ADAL" clId="{C73ACE77-A6F7-4B0F-8A16-4FAD985782BB}" dt="2021-11-11T18:35:41.237" v="1660" actId="20577"/>
        <pc:sldMkLst>
          <pc:docMk/>
          <pc:sldMk cId="108867947" sldId="275"/>
        </pc:sldMkLst>
        <pc:spChg chg="mod">
          <ac:chgData name="Zeeff, Sebastiaan" userId="460c88d7-3833-42f7-bfe1-ce60dad79da9" providerId="ADAL" clId="{C73ACE77-A6F7-4B0F-8A16-4FAD985782BB}" dt="2021-11-11T18:35:41.237" v="1660" actId="20577"/>
          <ac:spMkLst>
            <pc:docMk/>
            <pc:sldMk cId="108867947" sldId="275"/>
            <ac:spMk id="2" creationId="{B22FFD4B-D99C-41E4-86C1-4626A4A63724}"/>
          </ac:spMkLst>
        </pc:spChg>
      </pc:sldChg>
      <pc:sldChg chg="addSp delSp modSp add mod ord">
        <pc:chgData name="Zeeff, Sebastiaan" userId="460c88d7-3833-42f7-bfe1-ce60dad79da9" providerId="ADAL" clId="{C73ACE77-A6F7-4B0F-8A16-4FAD985782BB}" dt="2021-11-11T18:48:54.116" v="1695" actId="478"/>
        <pc:sldMkLst>
          <pc:docMk/>
          <pc:sldMk cId="2135504258" sldId="276"/>
        </pc:sldMkLst>
        <pc:spChg chg="add del mod">
          <ac:chgData name="Zeeff, Sebastiaan" userId="460c88d7-3833-42f7-bfe1-ce60dad79da9" providerId="ADAL" clId="{C73ACE77-A6F7-4B0F-8A16-4FAD985782BB}" dt="2021-11-11T18:48:54.116" v="1695" actId="478"/>
          <ac:spMkLst>
            <pc:docMk/>
            <pc:sldMk cId="2135504258" sldId="276"/>
            <ac:spMk id="4" creationId="{FAA5E10F-B68A-469F-B45C-416425BD7830}"/>
          </ac:spMkLst>
        </pc:spChg>
        <pc:spChg chg="del">
          <ac:chgData name="Zeeff, Sebastiaan" userId="460c88d7-3833-42f7-bfe1-ce60dad79da9" providerId="ADAL" clId="{C73ACE77-A6F7-4B0F-8A16-4FAD985782BB}" dt="2021-11-11T18:47:09.617" v="1664" actId="478"/>
          <ac:spMkLst>
            <pc:docMk/>
            <pc:sldMk cId="2135504258" sldId="276"/>
            <ac:spMk id="8" creationId="{6D1D246E-D347-4F44-B794-528D6EA45D93}"/>
          </ac:spMkLst>
        </pc:spChg>
      </pc:sldChg>
      <pc:sldChg chg="addSp delSp modSp add mod">
        <pc:chgData name="Zeeff, Sebastiaan" userId="460c88d7-3833-42f7-bfe1-ce60dad79da9" providerId="ADAL" clId="{C73ACE77-A6F7-4B0F-8A16-4FAD985782BB}" dt="2021-11-11T19:31:28.664" v="2251" actId="478"/>
        <pc:sldMkLst>
          <pc:docMk/>
          <pc:sldMk cId="1278730329" sldId="277"/>
        </pc:sldMkLst>
        <pc:spChg chg="mod topLvl">
          <ac:chgData name="Zeeff, Sebastiaan" userId="460c88d7-3833-42f7-bfe1-ce60dad79da9" providerId="ADAL" clId="{C73ACE77-A6F7-4B0F-8A16-4FAD985782BB}" dt="2021-11-11T19:30:18.047" v="2238" actId="1035"/>
          <ac:spMkLst>
            <pc:docMk/>
            <pc:sldMk cId="1278730329" sldId="277"/>
            <ac:spMk id="4" creationId="{FAA5E10F-B68A-469F-B45C-416425BD7830}"/>
          </ac:spMkLst>
        </pc:spChg>
        <pc:spChg chg="add del mod">
          <ac:chgData name="Zeeff, Sebastiaan" userId="460c88d7-3833-42f7-bfe1-ce60dad79da9" providerId="ADAL" clId="{C73ACE77-A6F7-4B0F-8A16-4FAD985782BB}" dt="2021-11-11T19:31:21.289" v="2248" actId="478"/>
          <ac:spMkLst>
            <pc:docMk/>
            <pc:sldMk cId="1278730329" sldId="277"/>
            <ac:spMk id="5" creationId="{1E147ADE-C4A6-401B-A278-AD86C9A8338F}"/>
          </ac:spMkLst>
        </pc:spChg>
        <pc:spChg chg="add del mod">
          <ac:chgData name="Zeeff, Sebastiaan" userId="460c88d7-3833-42f7-bfe1-ce60dad79da9" providerId="ADAL" clId="{C73ACE77-A6F7-4B0F-8A16-4FAD985782BB}" dt="2021-11-11T18:49:26.963" v="1698"/>
          <ac:spMkLst>
            <pc:docMk/>
            <pc:sldMk cId="1278730329" sldId="277"/>
            <ac:spMk id="6" creationId="{B14E010F-2092-42C4-8F8E-3B543C986AEA}"/>
          </ac:spMkLst>
        </pc:spChg>
        <pc:spChg chg="add del mod topLvl">
          <ac:chgData name="Zeeff, Sebastiaan" userId="460c88d7-3833-42f7-bfe1-ce60dad79da9" providerId="ADAL" clId="{C73ACE77-A6F7-4B0F-8A16-4FAD985782BB}" dt="2021-11-11T19:31:28.664" v="2251" actId="478"/>
          <ac:spMkLst>
            <pc:docMk/>
            <pc:sldMk cId="1278730329" sldId="277"/>
            <ac:spMk id="7" creationId="{35BB6483-4D4B-4758-AC05-13FCD6326CAE}"/>
          </ac:spMkLst>
        </pc:spChg>
        <pc:spChg chg="add mod">
          <ac:chgData name="Zeeff, Sebastiaan" userId="460c88d7-3833-42f7-bfe1-ce60dad79da9" providerId="ADAL" clId="{C73ACE77-A6F7-4B0F-8A16-4FAD985782BB}" dt="2021-11-11T19:06:54.960" v="1913" actId="164"/>
          <ac:spMkLst>
            <pc:docMk/>
            <pc:sldMk cId="1278730329" sldId="277"/>
            <ac:spMk id="9" creationId="{73FDF11B-4276-48AD-8782-ABC537EDA9AB}"/>
          </ac:spMkLst>
        </pc:spChg>
        <pc:spChg chg="add mod">
          <ac:chgData name="Zeeff, Sebastiaan" userId="460c88d7-3833-42f7-bfe1-ce60dad79da9" providerId="ADAL" clId="{C73ACE77-A6F7-4B0F-8A16-4FAD985782BB}" dt="2021-11-11T19:08:17.386" v="1974" actId="20577"/>
          <ac:spMkLst>
            <pc:docMk/>
            <pc:sldMk cId="1278730329" sldId="277"/>
            <ac:spMk id="10" creationId="{808A0F79-2A79-448F-91D0-6810A3C46680}"/>
          </ac:spMkLst>
        </pc:spChg>
        <pc:spChg chg="add mod">
          <ac:chgData name="Zeeff, Sebastiaan" userId="460c88d7-3833-42f7-bfe1-ce60dad79da9" providerId="ADAL" clId="{C73ACE77-A6F7-4B0F-8A16-4FAD985782BB}" dt="2021-11-11T19:06:54.960" v="1913" actId="164"/>
          <ac:spMkLst>
            <pc:docMk/>
            <pc:sldMk cId="1278730329" sldId="277"/>
            <ac:spMk id="11" creationId="{9E35F6B0-0D3A-4347-BA85-7BC8017741F8}"/>
          </ac:spMkLst>
        </pc:spChg>
        <pc:spChg chg="add del">
          <ac:chgData name="Zeeff, Sebastiaan" userId="460c88d7-3833-42f7-bfe1-ce60dad79da9" providerId="ADAL" clId="{C73ACE77-A6F7-4B0F-8A16-4FAD985782BB}" dt="2021-11-11T19:04:51.929" v="1884" actId="11529"/>
          <ac:spMkLst>
            <pc:docMk/>
            <pc:sldMk cId="1278730329" sldId="277"/>
            <ac:spMk id="12" creationId="{F935B915-2437-49C3-985B-803E99E458EA}"/>
          </ac:spMkLst>
        </pc:spChg>
        <pc:spChg chg="add del mod">
          <ac:chgData name="Zeeff, Sebastiaan" userId="460c88d7-3833-42f7-bfe1-ce60dad79da9" providerId="ADAL" clId="{C73ACE77-A6F7-4B0F-8A16-4FAD985782BB}" dt="2021-11-11T19:23:16.177" v="2023" actId="478"/>
          <ac:spMkLst>
            <pc:docMk/>
            <pc:sldMk cId="1278730329" sldId="277"/>
            <ac:spMk id="20" creationId="{FEA80CC6-3BD7-4024-A187-A1FB70D34685}"/>
          </ac:spMkLst>
        </pc:spChg>
        <pc:spChg chg="add del mod">
          <ac:chgData name="Zeeff, Sebastiaan" userId="460c88d7-3833-42f7-bfe1-ce60dad79da9" providerId="ADAL" clId="{C73ACE77-A6F7-4B0F-8A16-4FAD985782BB}" dt="2021-11-11T19:30:57.182" v="2245" actId="478"/>
          <ac:spMkLst>
            <pc:docMk/>
            <pc:sldMk cId="1278730329" sldId="277"/>
            <ac:spMk id="21" creationId="{CFB54C43-317D-49B3-9AC8-BAA294E38139}"/>
          </ac:spMkLst>
        </pc:spChg>
        <pc:spChg chg="add del mod">
          <ac:chgData name="Zeeff, Sebastiaan" userId="460c88d7-3833-42f7-bfe1-ce60dad79da9" providerId="ADAL" clId="{C73ACE77-A6F7-4B0F-8A16-4FAD985782BB}" dt="2021-11-11T19:31:28.664" v="2251" actId="478"/>
          <ac:spMkLst>
            <pc:docMk/>
            <pc:sldMk cId="1278730329" sldId="277"/>
            <ac:spMk id="22" creationId="{E7D98E04-3E2A-4474-B6E5-520A885F50BA}"/>
          </ac:spMkLst>
        </pc:spChg>
        <pc:grpChg chg="add del mod">
          <ac:chgData name="Zeeff, Sebastiaan" userId="460c88d7-3833-42f7-bfe1-ce60dad79da9" providerId="ADAL" clId="{C73ACE77-A6F7-4B0F-8A16-4FAD985782BB}" dt="2021-11-11T18:50:16.924" v="1706" actId="165"/>
          <ac:grpSpMkLst>
            <pc:docMk/>
            <pc:sldMk cId="1278730329" sldId="277"/>
            <ac:grpSpMk id="8" creationId="{73BF0AA2-F1A5-404F-871D-0BA216DC5534}"/>
          </ac:grpSpMkLst>
        </pc:grpChg>
        <pc:grpChg chg="add del mod">
          <ac:chgData name="Zeeff, Sebastiaan" userId="460c88d7-3833-42f7-bfe1-ce60dad79da9" providerId="ADAL" clId="{C73ACE77-A6F7-4B0F-8A16-4FAD985782BB}" dt="2021-11-11T19:31:24.966" v="2249" actId="478"/>
          <ac:grpSpMkLst>
            <pc:docMk/>
            <pc:sldMk cId="1278730329" sldId="277"/>
            <ac:grpSpMk id="15" creationId="{6F37F77E-103F-4EE4-9ED5-B24722FEEC07}"/>
          </ac:grpSpMkLst>
        </pc:grpChg>
        <pc:cxnChg chg="add del mod">
          <ac:chgData name="Zeeff, Sebastiaan" userId="460c88d7-3833-42f7-bfe1-ce60dad79da9" providerId="ADAL" clId="{C73ACE77-A6F7-4B0F-8A16-4FAD985782BB}" dt="2021-11-11T19:31:26.927" v="2250" actId="478"/>
          <ac:cxnSpMkLst>
            <pc:docMk/>
            <pc:sldMk cId="1278730329" sldId="277"/>
            <ac:cxnSpMk id="14" creationId="{01C0AE5F-3C7E-4C9C-8D3C-3266E941DC80}"/>
          </ac:cxnSpMkLst>
        </pc:cxnChg>
      </pc:sldChg>
      <pc:sldChg chg="modSp add del mod ord">
        <pc:chgData name="Zeeff, Sebastiaan" userId="460c88d7-3833-42f7-bfe1-ce60dad79da9" providerId="ADAL" clId="{C73ACE77-A6F7-4B0F-8A16-4FAD985782BB}" dt="2021-11-11T23:10:22.304" v="6233" actId="47"/>
        <pc:sldMkLst>
          <pc:docMk/>
          <pc:sldMk cId="368444725" sldId="278"/>
        </pc:sldMkLst>
        <pc:spChg chg="mod">
          <ac:chgData name="Zeeff, Sebastiaan" userId="460c88d7-3833-42f7-bfe1-ce60dad79da9" providerId="ADAL" clId="{C73ACE77-A6F7-4B0F-8A16-4FAD985782BB}" dt="2021-11-11T19:34:39.205" v="2279"/>
          <ac:spMkLst>
            <pc:docMk/>
            <pc:sldMk cId="368444725" sldId="278"/>
            <ac:spMk id="7" creationId="{35BB6483-4D4B-4758-AC05-13FCD6326CAE}"/>
          </ac:spMkLst>
        </pc:spChg>
        <pc:spChg chg="mod">
          <ac:chgData name="Zeeff, Sebastiaan" userId="460c88d7-3833-42f7-bfe1-ce60dad79da9" providerId="ADAL" clId="{C73ACE77-A6F7-4B0F-8A16-4FAD985782BB}" dt="2021-11-11T19:40:12.657" v="2286" actId="113"/>
          <ac:spMkLst>
            <pc:docMk/>
            <pc:sldMk cId="368444725" sldId="278"/>
            <ac:spMk id="10" creationId="{808A0F79-2A79-448F-91D0-6810A3C46680}"/>
          </ac:spMkLst>
        </pc:spChg>
      </pc:sldChg>
      <pc:sldChg chg="delSp modSp add mod">
        <pc:chgData name="Zeeff, Sebastiaan" userId="460c88d7-3833-42f7-bfe1-ce60dad79da9" providerId="ADAL" clId="{C73ACE77-A6F7-4B0F-8A16-4FAD985782BB}" dt="2021-11-11T19:34:18.449" v="2271"/>
        <pc:sldMkLst>
          <pc:docMk/>
          <pc:sldMk cId="2794664643" sldId="279"/>
        </pc:sldMkLst>
        <pc:spChg chg="mod">
          <ac:chgData name="Zeeff, Sebastiaan" userId="460c88d7-3833-42f7-bfe1-ce60dad79da9" providerId="ADAL" clId="{C73ACE77-A6F7-4B0F-8A16-4FAD985782BB}" dt="2021-11-11T19:34:18.449" v="2271"/>
          <ac:spMkLst>
            <pc:docMk/>
            <pc:sldMk cId="2794664643" sldId="279"/>
            <ac:spMk id="7" creationId="{35BB6483-4D4B-4758-AC05-13FCD6326CAE}"/>
          </ac:spMkLst>
        </pc:spChg>
        <pc:spChg chg="mod">
          <ac:chgData name="Zeeff, Sebastiaan" userId="460c88d7-3833-42f7-bfe1-ce60dad79da9" providerId="ADAL" clId="{C73ACE77-A6F7-4B0F-8A16-4FAD985782BB}" dt="2021-11-11T19:32:47.315" v="2260" actId="113"/>
          <ac:spMkLst>
            <pc:docMk/>
            <pc:sldMk cId="2794664643" sldId="279"/>
            <ac:spMk id="10" creationId="{808A0F79-2A79-448F-91D0-6810A3C46680}"/>
          </ac:spMkLst>
        </pc:spChg>
        <pc:spChg chg="del">
          <ac:chgData name="Zeeff, Sebastiaan" userId="460c88d7-3833-42f7-bfe1-ce60dad79da9" providerId="ADAL" clId="{C73ACE77-A6F7-4B0F-8A16-4FAD985782BB}" dt="2021-11-11T19:32:30.243" v="2257" actId="478"/>
          <ac:spMkLst>
            <pc:docMk/>
            <pc:sldMk cId="2794664643" sldId="279"/>
            <ac:spMk id="21" creationId="{CFB54C43-317D-49B3-9AC8-BAA294E38139}"/>
          </ac:spMkLst>
        </pc:spChg>
        <pc:cxnChg chg="del">
          <ac:chgData name="Zeeff, Sebastiaan" userId="460c88d7-3833-42f7-bfe1-ce60dad79da9" providerId="ADAL" clId="{C73ACE77-A6F7-4B0F-8A16-4FAD985782BB}" dt="2021-11-11T19:32:36.609" v="2259" actId="478"/>
          <ac:cxnSpMkLst>
            <pc:docMk/>
            <pc:sldMk cId="2794664643" sldId="279"/>
            <ac:cxnSpMk id="14" creationId="{01C0AE5F-3C7E-4C9C-8D3C-3266E941DC80}"/>
          </ac:cxnSpMkLst>
        </pc:cxnChg>
      </pc:sldChg>
      <pc:sldChg chg="modSp add mod">
        <pc:chgData name="Zeeff, Sebastiaan" userId="460c88d7-3833-42f7-bfe1-ce60dad79da9" providerId="ADAL" clId="{C73ACE77-A6F7-4B0F-8A16-4FAD985782BB}" dt="2021-11-11T19:35:38.540" v="2280" actId="20577"/>
        <pc:sldMkLst>
          <pc:docMk/>
          <pc:sldMk cId="1324682017" sldId="280"/>
        </pc:sldMkLst>
        <pc:spChg chg="mod">
          <ac:chgData name="Zeeff, Sebastiaan" userId="460c88d7-3833-42f7-bfe1-ce60dad79da9" providerId="ADAL" clId="{C73ACE77-A6F7-4B0F-8A16-4FAD985782BB}" dt="2021-11-11T19:34:26.464" v="2275"/>
          <ac:spMkLst>
            <pc:docMk/>
            <pc:sldMk cId="1324682017" sldId="280"/>
            <ac:spMk id="7" creationId="{35BB6483-4D4B-4758-AC05-13FCD6326CAE}"/>
          </ac:spMkLst>
        </pc:spChg>
        <pc:spChg chg="mod">
          <ac:chgData name="Zeeff, Sebastiaan" userId="460c88d7-3833-42f7-bfe1-ce60dad79da9" providerId="ADAL" clId="{C73ACE77-A6F7-4B0F-8A16-4FAD985782BB}" dt="2021-11-11T19:32:55.229" v="2262" actId="113"/>
          <ac:spMkLst>
            <pc:docMk/>
            <pc:sldMk cId="1324682017" sldId="280"/>
            <ac:spMk id="10" creationId="{808A0F79-2A79-448F-91D0-6810A3C46680}"/>
          </ac:spMkLst>
        </pc:spChg>
        <pc:spChg chg="mod">
          <ac:chgData name="Zeeff, Sebastiaan" userId="460c88d7-3833-42f7-bfe1-ce60dad79da9" providerId="ADAL" clId="{C73ACE77-A6F7-4B0F-8A16-4FAD985782BB}" dt="2021-11-11T19:35:38.540" v="2280" actId="20577"/>
          <ac:spMkLst>
            <pc:docMk/>
            <pc:sldMk cId="1324682017" sldId="280"/>
            <ac:spMk id="21" creationId="{CFB54C43-317D-49B3-9AC8-BAA294E38139}"/>
          </ac:spMkLst>
        </pc:spChg>
      </pc:sldChg>
      <pc:sldChg chg="modSp add mod">
        <pc:chgData name="Zeeff, Sebastiaan" userId="460c88d7-3833-42f7-bfe1-ce60dad79da9" providerId="ADAL" clId="{C73ACE77-A6F7-4B0F-8A16-4FAD985782BB}" dt="2021-11-11T22:25:15.187" v="5729" actId="20577"/>
        <pc:sldMkLst>
          <pc:docMk/>
          <pc:sldMk cId="924443113" sldId="281"/>
        </pc:sldMkLst>
        <pc:spChg chg="mod">
          <ac:chgData name="Zeeff, Sebastiaan" userId="460c88d7-3833-42f7-bfe1-ce60dad79da9" providerId="ADAL" clId="{C73ACE77-A6F7-4B0F-8A16-4FAD985782BB}" dt="2021-11-11T19:34:31.518" v="2276"/>
          <ac:spMkLst>
            <pc:docMk/>
            <pc:sldMk cId="924443113" sldId="281"/>
            <ac:spMk id="7" creationId="{35BB6483-4D4B-4758-AC05-13FCD6326CAE}"/>
          </ac:spMkLst>
        </pc:spChg>
        <pc:spChg chg="mod">
          <ac:chgData name="Zeeff, Sebastiaan" userId="460c88d7-3833-42f7-bfe1-ce60dad79da9" providerId="ADAL" clId="{C73ACE77-A6F7-4B0F-8A16-4FAD985782BB}" dt="2021-11-11T19:33:00.237" v="2263" actId="113"/>
          <ac:spMkLst>
            <pc:docMk/>
            <pc:sldMk cId="924443113" sldId="281"/>
            <ac:spMk id="10" creationId="{808A0F79-2A79-448F-91D0-6810A3C46680}"/>
          </ac:spMkLst>
        </pc:spChg>
        <pc:spChg chg="mod">
          <ac:chgData name="Zeeff, Sebastiaan" userId="460c88d7-3833-42f7-bfe1-ce60dad79da9" providerId="ADAL" clId="{C73ACE77-A6F7-4B0F-8A16-4FAD985782BB}" dt="2021-11-11T22:25:15.187" v="5729" actId="20577"/>
          <ac:spMkLst>
            <pc:docMk/>
            <pc:sldMk cId="924443113" sldId="281"/>
            <ac:spMk id="21" creationId="{CFB54C43-317D-49B3-9AC8-BAA294E38139}"/>
          </ac:spMkLst>
        </pc:spChg>
      </pc:sldChg>
      <pc:sldChg chg="delSp modSp add mod">
        <pc:chgData name="Zeeff, Sebastiaan" userId="460c88d7-3833-42f7-bfe1-ce60dad79da9" providerId="ADAL" clId="{C73ACE77-A6F7-4B0F-8A16-4FAD985782BB}" dt="2021-11-11T19:34:09.640" v="2270" actId="20577"/>
        <pc:sldMkLst>
          <pc:docMk/>
          <pc:sldMk cId="535367581" sldId="282"/>
        </pc:sldMkLst>
        <pc:spChg chg="mod">
          <ac:chgData name="Zeeff, Sebastiaan" userId="460c88d7-3833-42f7-bfe1-ce60dad79da9" providerId="ADAL" clId="{C73ACE77-A6F7-4B0F-8A16-4FAD985782BB}" dt="2021-11-11T19:34:09.640" v="2270" actId="20577"/>
          <ac:spMkLst>
            <pc:docMk/>
            <pc:sldMk cId="535367581" sldId="282"/>
            <ac:spMk id="7" creationId="{35BB6483-4D4B-4758-AC05-13FCD6326CAE}"/>
          </ac:spMkLst>
        </pc:spChg>
        <pc:grpChg chg="del">
          <ac:chgData name="Zeeff, Sebastiaan" userId="460c88d7-3833-42f7-bfe1-ce60dad79da9" providerId="ADAL" clId="{C73ACE77-A6F7-4B0F-8A16-4FAD985782BB}" dt="2021-11-11T19:31:53.635" v="2256" actId="478"/>
          <ac:grpSpMkLst>
            <pc:docMk/>
            <pc:sldMk cId="535367581" sldId="282"/>
            <ac:grpSpMk id="15" creationId="{6F37F77E-103F-4EE4-9ED5-B24722FEEC07}"/>
          </ac:grpSpMkLst>
        </pc:grpChg>
        <pc:cxnChg chg="del">
          <ac:chgData name="Zeeff, Sebastiaan" userId="460c88d7-3833-42f7-bfe1-ce60dad79da9" providerId="ADAL" clId="{C73ACE77-A6F7-4B0F-8A16-4FAD985782BB}" dt="2021-11-11T19:31:52.206" v="2255" actId="478"/>
          <ac:cxnSpMkLst>
            <pc:docMk/>
            <pc:sldMk cId="535367581" sldId="282"/>
            <ac:cxnSpMk id="14" creationId="{01C0AE5F-3C7E-4C9C-8D3C-3266E941DC80}"/>
          </ac:cxnSpMkLst>
        </pc:cxnChg>
      </pc:sldChg>
      <pc:sldChg chg="delSp add mod">
        <pc:chgData name="Zeeff, Sebastiaan" userId="460c88d7-3833-42f7-bfe1-ce60dad79da9" providerId="ADAL" clId="{C73ACE77-A6F7-4B0F-8A16-4FAD985782BB}" dt="2021-11-11T19:31:43.240" v="2254" actId="478"/>
        <pc:sldMkLst>
          <pc:docMk/>
          <pc:sldMk cId="2773314538" sldId="283"/>
        </pc:sldMkLst>
        <pc:spChg chg="del">
          <ac:chgData name="Zeeff, Sebastiaan" userId="460c88d7-3833-42f7-bfe1-ce60dad79da9" providerId="ADAL" clId="{C73ACE77-A6F7-4B0F-8A16-4FAD985782BB}" dt="2021-11-11T19:31:43.240" v="2254" actId="478"/>
          <ac:spMkLst>
            <pc:docMk/>
            <pc:sldMk cId="2773314538" sldId="283"/>
            <ac:spMk id="7" creationId="{35BB6483-4D4B-4758-AC05-13FCD6326CAE}"/>
          </ac:spMkLst>
        </pc:spChg>
        <pc:spChg chg="del">
          <ac:chgData name="Zeeff, Sebastiaan" userId="460c88d7-3833-42f7-bfe1-ce60dad79da9" providerId="ADAL" clId="{C73ACE77-A6F7-4B0F-8A16-4FAD985782BB}" dt="2021-11-11T19:31:43.240" v="2254" actId="478"/>
          <ac:spMkLst>
            <pc:docMk/>
            <pc:sldMk cId="2773314538" sldId="283"/>
            <ac:spMk id="22" creationId="{E7D98E04-3E2A-4474-B6E5-520A885F50BA}"/>
          </ac:spMkLst>
        </pc:spChg>
        <pc:grpChg chg="del">
          <ac:chgData name="Zeeff, Sebastiaan" userId="460c88d7-3833-42f7-bfe1-ce60dad79da9" providerId="ADAL" clId="{C73ACE77-A6F7-4B0F-8A16-4FAD985782BB}" dt="2021-11-11T19:31:41.133" v="2252" actId="478"/>
          <ac:grpSpMkLst>
            <pc:docMk/>
            <pc:sldMk cId="2773314538" sldId="283"/>
            <ac:grpSpMk id="15" creationId="{6F37F77E-103F-4EE4-9ED5-B24722FEEC07}"/>
          </ac:grpSpMkLst>
        </pc:grpChg>
        <pc:cxnChg chg="del">
          <ac:chgData name="Zeeff, Sebastiaan" userId="460c88d7-3833-42f7-bfe1-ce60dad79da9" providerId="ADAL" clId="{C73ACE77-A6F7-4B0F-8A16-4FAD985782BB}" dt="2021-11-11T19:31:41.649" v="2253" actId="478"/>
          <ac:cxnSpMkLst>
            <pc:docMk/>
            <pc:sldMk cId="2773314538" sldId="283"/>
            <ac:cxnSpMk id="14" creationId="{01C0AE5F-3C7E-4C9C-8D3C-3266E941DC80}"/>
          </ac:cxnSpMkLst>
        </pc:cxnChg>
      </pc:sldChg>
      <pc:sldChg chg="modSp add mod">
        <pc:chgData name="Zeeff, Sebastiaan" userId="460c88d7-3833-42f7-bfe1-ce60dad79da9" providerId="ADAL" clId="{C73ACE77-A6F7-4B0F-8A16-4FAD985782BB}" dt="2021-11-11T19:34:23.040" v="2274"/>
        <pc:sldMkLst>
          <pc:docMk/>
          <pc:sldMk cId="1440472545" sldId="284"/>
        </pc:sldMkLst>
        <pc:spChg chg="mod">
          <ac:chgData name="Zeeff, Sebastiaan" userId="460c88d7-3833-42f7-bfe1-ce60dad79da9" providerId="ADAL" clId="{C73ACE77-A6F7-4B0F-8A16-4FAD985782BB}" dt="2021-11-11T19:34:23.040" v="2274"/>
          <ac:spMkLst>
            <pc:docMk/>
            <pc:sldMk cId="1440472545" sldId="284"/>
            <ac:spMk id="7" creationId="{35BB6483-4D4B-4758-AC05-13FCD6326CAE}"/>
          </ac:spMkLst>
        </pc:spChg>
        <pc:spChg chg="mod">
          <ac:chgData name="Zeeff, Sebastiaan" userId="460c88d7-3833-42f7-bfe1-ce60dad79da9" providerId="ADAL" clId="{C73ACE77-A6F7-4B0F-8A16-4FAD985782BB}" dt="2021-11-11T19:32:50.699" v="2261" actId="113"/>
          <ac:spMkLst>
            <pc:docMk/>
            <pc:sldMk cId="1440472545" sldId="284"/>
            <ac:spMk id="10" creationId="{808A0F79-2A79-448F-91D0-6810A3C46680}"/>
          </ac:spMkLst>
        </pc:spChg>
      </pc:sldChg>
      <pc:sldChg chg="addSp delSp modSp add mod ord">
        <pc:chgData name="Zeeff, Sebastiaan" userId="460c88d7-3833-42f7-bfe1-ce60dad79da9" providerId="ADAL" clId="{C73ACE77-A6F7-4B0F-8A16-4FAD985782BB}" dt="2021-11-11T19:52:56.537" v="2484" actId="20577"/>
        <pc:sldMkLst>
          <pc:docMk/>
          <pc:sldMk cId="1209865090" sldId="285"/>
        </pc:sldMkLst>
        <pc:spChg chg="add del mod">
          <ac:chgData name="Zeeff, Sebastiaan" userId="460c88d7-3833-42f7-bfe1-ce60dad79da9" providerId="ADAL" clId="{C73ACE77-A6F7-4B0F-8A16-4FAD985782BB}" dt="2021-11-11T19:40:58.621" v="2289" actId="478"/>
          <ac:spMkLst>
            <pc:docMk/>
            <pc:sldMk cId="1209865090" sldId="285"/>
            <ac:spMk id="4" creationId="{B6CAC3FE-E7EE-4FD6-8C29-AEF701227BC3}"/>
          </ac:spMkLst>
        </pc:spChg>
        <pc:spChg chg="add mod">
          <ac:chgData name="Zeeff, Sebastiaan" userId="460c88d7-3833-42f7-bfe1-ce60dad79da9" providerId="ADAL" clId="{C73ACE77-A6F7-4B0F-8A16-4FAD985782BB}" dt="2021-11-11T19:52:56.537" v="2484" actId="20577"/>
          <ac:spMkLst>
            <pc:docMk/>
            <pc:sldMk cId="1209865090" sldId="285"/>
            <ac:spMk id="5" creationId="{B5A5D968-BF5D-488C-BDE7-9032DD35CAC8}"/>
          </ac:spMkLst>
        </pc:spChg>
      </pc:sldChg>
      <pc:sldChg chg="modSp add del mod ord">
        <pc:chgData name="Zeeff, Sebastiaan" userId="460c88d7-3833-42f7-bfe1-ce60dad79da9" providerId="ADAL" clId="{C73ACE77-A6F7-4B0F-8A16-4FAD985782BB}" dt="2021-11-11T23:10:22.304" v="6233" actId="47"/>
        <pc:sldMkLst>
          <pc:docMk/>
          <pc:sldMk cId="2591973800" sldId="286"/>
        </pc:sldMkLst>
        <pc:spChg chg="mod">
          <ac:chgData name="Zeeff, Sebastiaan" userId="460c88d7-3833-42f7-bfe1-ce60dad79da9" providerId="ADAL" clId="{C73ACE77-A6F7-4B0F-8A16-4FAD985782BB}" dt="2021-11-11T22:54:46.344" v="6056" actId="1076"/>
          <ac:spMkLst>
            <pc:docMk/>
            <pc:sldMk cId="2591973800" sldId="286"/>
            <ac:spMk id="5" creationId="{B5A5D968-BF5D-488C-BDE7-9032DD35CAC8}"/>
          </ac:spMkLst>
        </pc:spChg>
      </pc:sldChg>
      <pc:sldChg chg="modSp add mod ord">
        <pc:chgData name="Zeeff, Sebastiaan" userId="460c88d7-3833-42f7-bfe1-ce60dad79da9" providerId="ADAL" clId="{C73ACE77-A6F7-4B0F-8A16-4FAD985782BB}" dt="2021-11-11T19:51:00.646" v="2477" actId="20577"/>
        <pc:sldMkLst>
          <pc:docMk/>
          <pc:sldMk cId="1281012074" sldId="287"/>
        </pc:sldMkLst>
        <pc:spChg chg="mod">
          <ac:chgData name="Zeeff, Sebastiaan" userId="460c88d7-3833-42f7-bfe1-ce60dad79da9" providerId="ADAL" clId="{C73ACE77-A6F7-4B0F-8A16-4FAD985782BB}" dt="2021-11-11T19:51:00.646" v="2477" actId="20577"/>
          <ac:spMkLst>
            <pc:docMk/>
            <pc:sldMk cId="1281012074" sldId="287"/>
            <ac:spMk id="2" creationId="{B22FFD4B-D99C-41E4-86C1-4626A4A63724}"/>
          </ac:spMkLst>
        </pc:spChg>
      </pc:sldChg>
      <pc:sldChg chg="modSp add mod">
        <pc:chgData name="Zeeff, Sebastiaan" userId="460c88d7-3833-42f7-bfe1-ce60dad79da9" providerId="ADAL" clId="{C73ACE77-A6F7-4B0F-8A16-4FAD985782BB}" dt="2021-11-11T19:54:49.757" v="2486" actId="20577"/>
        <pc:sldMkLst>
          <pc:docMk/>
          <pc:sldMk cId="1303226318" sldId="288"/>
        </pc:sldMkLst>
        <pc:spChg chg="mod">
          <ac:chgData name="Zeeff, Sebastiaan" userId="460c88d7-3833-42f7-bfe1-ce60dad79da9" providerId="ADAL" clId="{C73ACE77-A6F7-4B0F-8A16-4FAD985782BB}" dt="2021-11-11T19:54:49.757" v="2486" actId="20577"/>
          <ac:spMkLst>
            <pc:docMk/>
            <pc:sldMk cId="1303226318" sldId="288"/>
            <ac:spMk id="5" creationId="{B5A5D968-BF5D-488C-BDE7-9032DD35CAC8}"/>
          </ac:spMkLst>
        </pc:spChg>
      </pc:sldChg>
      <pc:sldChg chg="modSp add mod">
        <pc:chgData name="Zeeff, Sebastiaan" userId="460c88d7-3833-42f7-bfe1-ce60dad79da9" providerId="ADAL" clId="{C73ACE77-A6F7-4B0F-8A16-4FAD985782BB}" dt="2021-11-11T19:55:23.469" v="2491" actId="20577"/>
        <pc:sldMkLst>
          <pc:docMk/>
          <pc:sldMk cId="783017997" sldId="289"/>
        </pc:sldMkLst>
        <pc:spChg chg="mod">
          <ac:chgData name="Zeeff, Sebastiaan" userId="460c88d7-3833-42f7-bfe1-ce60dad79da9" providerId="ADAL" clId="{C73ACE77-A6F7-4B0F-8A16-4FAD985782BB}" dt="2021-11-11T19:55:23.469" v="2491" actId="20577"/>
          <ac:spMkLst>
            <pc:docMk/>
            <pc:sldMk cId="783017997" sldId="289"/>
            <ac:spMk id="5" creationId="{B5A5D968-BF5D-488C-BDE7-9032DD35CAC8}"/>
          </ac:spMkLst>
        </pc:spChg>
      </pc:sldChg>
      <pc:sldChg chg="modSp add mod">
        <pc:chgData name="Zeeff, Sebastiaan" userId="460c88d7-3833-42f7-bfe1-ce60dad79da9" providerId="ADAL" clId="{C73ACE77-A6F7-4B0F-8A16-4FAD985782BB}" dt="2021-11-11T19:57:07.822" v="2494" actId="20577"/>
        <pc:sldMkLst>
          <pc:docMk/>
          <pc:sldMk cId="3900649990" sldId="290"/>
        </pc:sldMkLst>
        <pc:spChg chg="mod">
          <ac:chgData name="Zeeff, Sebastiaan" userId="460c88d7-3833-42f7-bfe1-ce60dad79da9" providerId="ADAL" clId="{C73ACE77-A6F7-4B0F-8A16-4FAD985782BB}" dt="2021-11-11T19:57:07.822" v="2494" actId="20577"/>
          <ac:spMkLst>
            <pc:docMk/>
            <pc:sldMk cId="3900649990" sldId="290"/>
            <ac:spMk id="5" creationId="{B5A5D968-BF5D-488C-BDE7-9032DD35CAC8}"/>
          </ac:spMkLst>
        </pc:spChg>
      </pc:sldChg>
      <pc:sldChg chg="modSp add mod">
        <pc:chgData name="Zeeff, Sebastiaan" userId="460c88d7-3833-42f7-bfe1-ce60dad79da9" providerId="ADAL" clId="{C73ACE77-A6F7-4B0F-8A16-4FAD985782BB}" dt="2021-11-11T19:57:21.892" v="2496" actId="20577"/>
        <pc:sldMkLst>
          <pc:docMk/>
          <pc:sldMk cId="3648047566" sldId="291"/>
        </pc:sldMkLst>
        <pc:spChg chg="mod">
          <ac:chgData name="Zeeff, Sebastiaan" userId="460c88d7-3833-42f7-bfe1-ce60dad79da9" providerId="ADAL" clId="{C73ACE77-A6F7-4B0F-8A16-4FAD985782BB}" dt="2021-11-11T19:57:21.892" v="2496" actId="20577"/>
          <ac:spMkLst>
            <pc:docMk/>
            <pc:sldMk cId="3648047566" sldId="291"/>
            <ac:spMk id="5" creationId="{B5A5D968-BF5D-488C-BDE7-9032DD35CAC8}"/>
          </ac:spMkLst>
        </pc:spChg>
      </pc:sldChg>
      <pc:sldChg chg="modSp add mod">
        <pc:chgData name="Zeeff, Sebastiaan" userId="460c88d7-3833-42f7-bfe1-ce60dad79da9" providerId="ADAL" clId="{C73ACE77-A6F7-4B0F-8A16-4FAD985782BB}" dt="2021-11-11T20:14:19.088" v="2814" actId="207"/>
        <pc:sldMkLst>
          <pc:docMk/>
          <pc:sldMk cId="2184128805" sldId="292"/>
        </pc:sldMkLst>
        <pc:spChg chg="mod">
          <ac:chgData name="Zeeff, Sebastiaan" userId="460c88d7-3833-42f7-bfe1-ce60dad79da9" providerId="ADAL" clId="{C73ACE77-A6F7-4B0F-8A16-4FAD985782BB}" dt="2021-11-11T20:14:19.088" v="2814" actId="207"/>
          <ac:spMkLst>
            <pc:docMk/>
            <pc:sldMk cId="2184128805" sldId="292"/>
            <ac:spMk id="2" creationId="{BD8471B4-33CD-464C-890F-4FA686F7E1AE}"/>
          </ac:spMkLst>
        </pc:spChg>
      </pc:sldChg>
      <pc:sldChg chg="modSp add mod ord">
        <pc:chgData name="Zeeff, Sebastiaan" userId="460c88d7-3833-42f7-bfe1-ce60dad79da9" providerId="ADAL" clId="{C73ACE77-A6F7-4B0F-8A16-4FAD985782BB}" dt="2021-11-11T20:08:07.455" v="2516" actId="20577"/>
        <pc:sldMkLst>
          <pc:docMk/>
          <pc:sldMk cId="2313603371" sldId="293"/>
        </pc:sldMkLst>
        <pc:spChg chg="mod">
          <ac:chgData name="Zeeff, Sebastiaan" userId="460c88d7-3833-42f7-bfe1-ce60dad79da9" providerId="ADAL" clId="{C73ACE77-A6F7-4B0F-8A16-4FAD985782BB}" dt="2021-11-11T20:08:07.455" v="2516" actId="20577"/>
          <ac:spMkLst>
            <pc:docMk/>
            <pc:sldMk cId="2313603371" sldId="293"/>
            <ac:spMk id="2" creationId="{B22FFD4B-D99C-41E4-86C1-4626A4A63724}"/>
          </ac:spMkLst>
        </pc:spChg>
      </pc:sldChg>
      <pc:sldChg chg="add del">
        <pc:chgData name="Zeeff, Sebastiaan" userId="460c88d7-3833-42f7-bfe1-ce60dad79da9" providerId="ADAL" clId="{C73ACE77-A6F7-4B0F-8A16-4FAD985782BB}" dt="2021-11-11T19:57:36.202" v="2498" actId="47"/>
        <pc:sldMkLst>
          <pc:docMk/>
          <pc:sldMk cId="4067230729" sldId="293"/>
        </pc:sldMkLst>
      </pc:sldChg>
      <pc:sldChg chg="addSp delSp modSp add mod ord delAnim modAnim">
        <pc:chgData name="Zeeff, Sebastiaan" userId="460c88d7-3833-42f7-bfe1-ce60dad79da9" providerId="ADAL" clId="{C73ACE77-A6F7-4B0F-8A16-4FAD985782BB}" dt="2021-11-11T20:20:54.424" v="2954"/>
        <pc:sldMkLst>
          <pc:docMk/>
          <pc:sldMk cId="2485359515" sldId="294"/>
        </pc:sldMkLst>
        <pc:spChg chg="mod">
          <ac:chgData name="Zeeff, Sebastiaan" userId="460c88d7-3833-42f7-bfe1-ce60dad79da9" providerId="ADAL" clId="{C73ACE77-A6F7-4B0F-8A16-4FAD985782BB}" dt="2021-11-11T20:09:23.021" v="2542" actId="20577"/>
          <ac:spMkLst>
            <pc:docMk/>
            <pc:sldMk cId="2485359515" sldId="294"/>
            <ac:spMk id="2" creationId="{38FD8F19-1F6C-4F2D-8AE7-8EE580C6EC5A}"/>
          </ac:spMkLst>
        </pc:spChg>
        <pc:spChg chg="mod">
          <ac:chgData name="Zeeff, Sebastiaan" userId="460c88d7-3833-42f7-bfe1-ce60dad79da9" providerId="ADAL" clId="{C73ACE77-A6F7-4B0F-8A16-4FAD985782BB}" dt="2021-11-11T20:17:38.060" v="2937" actId="948"/>
          <ac:spMkLst>
            <pc:docMk/>
            <pc:sldMk cId="2485359515" sldId="294"/>
            <ac:spMk id="3" creationId="{12886221-B57C-40EA-998B-E5325DFA8170}"/>
          </ac:spMkLst>
        </pc:spChg>
        <pc:spChg chg="add mod">
          <ac:chgData name="Zeeff, Sebastiaan" userId="460c88d7-3833-42f7-bfe1-ce60dad79da9" providerId="ADAL" clId="{C73ACE77-A6F7-4B0F-8A16-4FAD985782BB}" dt="2021-11-11T20:17:55.631" v="2940" actId="1076"/>
          <ac:spMkLst>
            <pc:docMk/>
            <pc:sldMk cId="2485359515" sldId="294"/>
            <ac:spMk id="7" creationId="{E2F030B3-AAC4-4E0B-8A14-C0A3779EC144}"/>
          </ac:spMkLst>
        </pc:spChg>
        <pc:spChg chg="add mod">
          <ac:chgData name="Zeeff, Sebastiaan" userId="460c88d7-3833-42f7-bfe1-ce60dad79da9" providerId="ADAL" clId="{C73ACE77-A6F7-4B0F-8A16-4FAD985782BB}" dt="2021-11-11T20:19:15.590" v="2944" actId="465"/>
          <ac:spMkLst>
            <pc:docMk/>
            <pc:sldMk cId="2485359515" sldId="294"/>
            <ac:spMk id="8" creationId="{46F251CA-FCA3-4231-8F34-70F12C1C06A4}"/>
          </ac:spMkLst>
        </pc:spChg>
        <pc:spChg chg="add mod">
          <ac:chgData name="Zeeff, Sebastiaan" userId="460c88d7-3833-42f7-bfe1-ce60dad79da9" providerId="ADAL" clId="{C73ACE77-A6F7-4B0F-8A16-4FAD985782BB}" dt="2021-11-11T20:19:08.077" v="2943" actId="1035"/>
          <ac:spMkLst>
            <pc:docMk/>
            <pc:sldMk cId="2485359515" sldId="294"/>
            <ac:spMk id="10" creationId="{0BA4F2CF-5922-4036-99ED-1142F9B6A411}"/>
          </ac:spMkLst>
        </pc:spChg>
        <pc:picChg chg="del">
          <ac:chgData name="Zeeff, Sebastiaan" userId="460c88d7-3833-42f7-bfe1-ce60dad79da9" providerId="ADAL" clId="{C73ACE77-A6F7-4B0F-8A16-4FAD985782BB}" dt="2021-11-11T20:10:36.725" v="2680" actId="478"/>
          <ac:picMkLst>
            <pc:docMk/>
            <pc:sldMk cId="2485359515" sldId="294"/>
            <ac:picMk id="5" creationId="{F539EADA-A136-4117-A46D-DF7855028CCA}"/>
          </ac:picMkLst>
        </pc:picChg>
        <pc:picChg chg="del">
          <ac:chgData name="Zeeff, Sebastiaan" userId="460c88d7-3833-42f7-bfe1-ce60dad79da9" providerId="ADAL" clId="{C73ACE77-A6F7-4B0F-8A16-4FAD985782BB}" dt="2021-11-11T20:10:37.071" v="2681" actId="478"/>
          <ac:picMkLst>
            <pc:docMk/>
            <pc:sldMk cId="2485359515" sldId="294"/>
            <ac:picMk id="9" creationId="{180A95BF-B765-41BA-9F8A-BE99B28674FA}"/>
          </ac:picMkLst>
        </pc:picChg>
        <pc:picChg chg="del">
          <ac:chgData name="Zeeff, Sebastiaan" userId="460c88d7-3833-42f7-bfe1-ce60dad79da9" providerId="ADAL" clId="{C73ACE77-A6F7-4B0F-8A16-4FAD985782BB}" dt="2021-11-11T20:10:38.527" v="2682" actId="478"/>
          <ac:picMkLst>
            <pc:docMk/>
            <pc:sldMk cId="2485359515" sldId="294"/>
            <ac:picMk id="11" creationId="{C5C940F2-B3D7-4978-A396-6774416DEDE3}"/>
          </ac:picMkLst>
        </pc:picChg>
      </pc:sldChg>
      <pc:sldChg chg="modSp add mod ord">
        <pc:chgData name="Zeeff, Sebastiaan" userId="460c88d7-3833-42f7-bfe1-ce60dad79da9" providerId="ADAL" clId="{C73ACE77-A6F7-4B0F-8A16-4FAD985782BB}" dt="2021-11-11T20:25:50.909" v="2986" actId="20577"/>
        <pc:sldMkLst>
          <pc:docMk/>
          <pc:sldMk cId="3413990957" sldId="295"/>
        </pc:sldMkLst>
        <pc:spChg chg="mod">
          <ac:chgData name="Zeeff, Sebastiaan" userId="460c88d7-3833-42f7-bfe1-ce60dad79da9" providerId="ADAL" clId="{C73ACE77-A6F7-4B0F-8A16-4FAD985782BB}" dt="2021-11-11T20:25:50.909" v="2986" actId="20577"/>
          <ac:spMkLst>
            <pc:docMk/>
            <pc:sldMk cId="3413990957" sldId="295"/>
            <ac:spMk id="2" creationId="{B22FFD4B-D99C-41E4-86C1-4626A4A63724}"/>
          </ac:spMkLst>
        </pc:spChg>
      </pc:sldChg>
      <pc:sldChg chg="modSp add mod">
        <pc:chgData name="Zeeff, Sebastiaan" userId="460c88d7-3833-42f7-bfe1-ce60dad79da9" providerId="ADAL" clId="{C73ACE77-A6F7-4B0F-8A16-4FAD985782BB}" dt="2021-11-11T21:05:50.964" v="3870" actId="207"/>
        <pc:sldMkLst>
          <pc:docMk/>
          <pc:sldMk cId="636925147" sldId="296"/>
        </pc:sldMkLst>
        <pc:spChg chg="mod">
          <ac:chgData name="Zeeff, Sebastiaan" userId="460c88d7-3833-42f7-bfe1-ce60dad79da9" providerId="ADAL" clId="{C73ACE77-A6F7-4B0F-8A16-4FAD985782BB}" dt="2021-11-11T21:05:50.964" v="3870" actId="207"/>
          <ac:spMkLst>
            <pc:docMk/>
            <pc:sldMk cId="636925147" sldId="296"/>
            <ac:spMk id="2" creationId="{BD8471B4-33CD-464C-890F-4FA686F7E1AE}"/>
          </ac:spMkLst>
        </pc:spChg>
        <pc:spChg chg="mod">
          <ac:chgData name="Zeeff, Sebastiaan" userId="460c88d7-3833-42f7-bfe1-ce60dad79da9" providerId="ADAL" clId="{C73ACE77-A6F7-4B0F-8A16-4FAD985782BB}" dt="2021-11-11T21:03:36.446" v="3656" actId="20577"/>
          <ac:spMkLst>
            <pc:docMk/>
            <pc:sldMk cId="636925147" sldId="296"/>
            <ac:spMk id="3" creationId="{21070EA4-CC96-4662-AA93-8F7B65807DFF}"/>
          </ac:spMkLst>
        </pc:spChg>
        <pc:grpChg chg="mod">
          <ac:chgData name="Zeeff, Sebastiaan" userId="460c88d7-3833-42f7-bfe1-ce60dad79da9" providerId="ADAL" clId="{C73ACE77-A6F7-4B0F-8A16-4FAD985782BB}" dt="2021-11-11T21:03:40.886" v="3657" actId="14100"/>
          <ac:grpSpMkLst>
            <pc:docMk/>
            <pc:sldMk cId="636925147" sldId="296"/>
            <ac:grpSpMk id="4" creationId="{8DCCBFA7-61BD-46A4-A066-ECE4290C69D3}"/>
          </ac:grpSpMkLst>
        </pc:grpChg>
      </pc:sldChg>
      <pc:sldChg chg="modSp add mod">
        <pc:chgData name="Zeeff, Sebastiaan" userId="460c88d7-3833-42f7-bfe1-ce60dad79da9" providerId="ADAL" clId="{C73ACE77-A6F7-4B0F-8A16-4FAD985782BB}" dt="2021-11-11T20:32:14.843" v="3040"/>
        <pc:sldMkLst>
          <pc:docMk/>
          <pc:sldMk cId="338933279" sldId="297"/>
        </pc:sldMkLst>
        <pc:spChg chg="mod">
          <ac:chgData name="Zeeff, Sebastiaan" userId="460c88d7-3833-42f7-bfe1-ce60dad79da9" providerId="ADAL" clId="{C73ACE77-A6F7-4B0F-8A16-4FAD985782BB}" dt="2021-11-11T20:32:14.843" v="3040"/>
          <ac:spMkLst>
            <pc:docMk/>
            <pc:sldMk cId="338933279" sldId="297"/>
            <ac:spMk id="2" creationId="{BD8471B4-33CD-464C-890F-4FA686F7E1AE}"/>
          </ac:spMkLst>
        </pc:spChg>
      </pc:sldChg>
      <pc:sldChg chg="addSp delSp modSp add mod">
        <pc:chgData name="Zeeff, Sebastiaan" userId="460c88d7-3833-42f7-bfe1-ce60dad79da9" providerId="ADAL" clId="{C73ACE77-A6F7-4B0F-8A16-4FAD985782BB}" dt="2021-11-11T20:48:12.009" v="3536" actId="20577"/>
        <pc:sldMkLst>
          <pc:docMk/>
          <pc:sldMk cId="3511672297" sldId="298"/>
        </pc:sldMkLst>
        <pc:spChg chg="mod">
          <ac:chgData name="Zeeff, Sebastiaan" userId="460c88d7-3833-42f7-bfe1-ce60dad79da9" providerId="ADAL" clId="{C73ACE77-A6F7-4B0F-8A16-4FAD985782BB}" dt="2021-11-11T20:48:12.009" v="3536" actId="20577"/>
          <ac:spMkLst>
            <pc:docMk/>
            <pc:sldMk cId="3511672297" sldId="298"/>
            <ac:spMk id="2" creationId="{BD8471B4-33CD-464C-890F-4FA686F7E1AE}"/>
          </ac:spMkLst>
        </pc:spChg>
        <pc:spChg chg="mod">
          <ac:chgData name="Zeeff, Sebastiaan" userId="460c88d7-3833-42f7-bfe1-ce60dad79da9" providerId="ADAL" clId="{C73ACE77-A6F7-4B0F-8A16-4FAD985782BB}" dt="2021-11-11T20:41:26.460" v="3403"/>
          <ac:spMkLst>
            <pc:docMk/>
            <pc:sldMk cId="3511672297" sldId="298"/>
            <ac:spMk id="6" creationId="{FA9A29C8-29C2-4A5A-B709-6950AE0C163E}"/>
          </ac:spMkLst>
        </pc:spChg>
        <pc:spChg chg="mod">
          <ac:chgData name="Zeeff, Sebastiaan" userId="460c88d7-3833-42f7-bfe1-ce60dad79da9" providerId="ADAL" clId="{C73ACE77-A6F7-4B0F-8A16-4FAD985782BB}" dt="2021-11-11T20:37:55.472" v="3225" actId="6549"/>
          <ac:spMkLst>
            <pc:docMk/>
            <pc:sldMk cId="3511672297" sldId="298"/>
            <ac:spMk id="7" creationId="{9395B6A3-93C4-4F55-88A7-E2CDE59D2E5D}"/>
          </ac:spMkLst>
        </pc:spChg>
        <pc:spChg chg="add del mod">
          <ac:chgData name="Zeeff, Sebastiaan" userId="460c88d7-3833-42f7-bfe1-ce60dad79da9" providerId="ADAL" clId="{C73ACE77-A6F7-4B0F-8A16-4FAD985782BB}" dt="2021-11-11T20:41:21.499" v="3400" actId="478"/>
          <ac:spMkLst>
            <pc:docMk/>
            <pc:sldMk cId="3511672297" sldId="298"/>
            <ac:spMk id="8" creationId="{7BA9D284-7B5B-47D1-9887-94A6D141D5F8}"/>
          </ac:spMkLst>
        </pc:spChg>
        <pc:spChg chg="add del mod">
          <ac:chgData name="Zeeff, Sebastiaan" userId="460c88d7-3833-42f7-bfe1-ce60dad79da9" providerId="ADAL" clId="{C73ACE77-A6F7-4B0F-8A16-4FAD985782BB}" dt="2021-11-11T20:48:01.007" v="3534" actId="478"/>
          <ac:spMkLst>
            <pc:docMk/>
            <pc:sldMk cId="3511672297" sldId="298"/>
            <ac:spMk id="9" creationId="{B38CE944-945B-4103-A753-055C9759E259}"/>
          </ac:spMkLst>
        </pc:spChg>
        <pc:grpChg chg="add del mod">
          <ac:chgData name="Zeeff, Sebastiaan" userId="460c88d7-3833-42f7-bfe1-ce60dad79da9" providerId="ADAL" clId="{C73ACE77-A6F7-4B0F-8A16-4FAD985782BB}" dt="2021-11-11T20:47:59.799" v="3533" actId="478"/>
          <ac:grpSpMkLst>
            <pc:docMk/>
            <pc:sldMk cId="3511672297" sldId="298"/>
            <ac:grpSpMk id="5" creationId="{27DC5D87-4992-41CF-8E59-16FC6D22A2B9}"/>
          </ac:grpSpMkLst>
        </pc:grpChg>
      </pc:sldChg>
      <pc:sldChg chg="modSp add mod">
        <pc:chgData name="Zeeff, Sebastiaan" userId="460c88d7-3833-42f7-bfe1-ce60dad79da9" providerId="ADAL" clId="{C73ACE77-A6F7-4B0F-8A16-4FAD985782BB}" dt="2021-11-11T20:55:17.081" v="3568" actId="6549"/>
        <pc:sldMkLst>
          <pc:docMk/>
          <pc:sldMk cId="2099893043" sldId="299"/>
        </pc:sldMkLst>
        <pc:spChg chg="mod">
          <ac:chgData name="Zeeff, Sebastiaan" userId="460c88d7-3833-42f7-bfe1-ce60dad79da9" providerId="ADAL" clId="{C73ACE77-A6F7-4B0F-8A16-4FAD985782BB}" dt="2021-11-11T20:55:17.081" v="3568" actId="6549"/>
          <ac:spMkLst>
            <pc:docMk/>
            <pc:sldMk cId="2099893043" sldId="299"/>
            <ac:spMk id="9" creationId="{B38CE944-945B-4103-A753-055C9759E259}"/>
          </ac:spMkLst>
        </pc:spChg>
      </pc:sldChg>
      <pc:sldChg chg="modSp add mod">
        <pc:chgData name="Zeeff, Sebastiaan" userId="460c88d7-3833-42f7-bfe1-ce60dad79da9" providerId="ADAL" clId="{C73ACE77-A6F7-4B0F-8A16-4FAD985782BB}" dt="2021-11-11T20:55:59.694" v="3575" actId="20577"/>
        <pc:sldMkLst>
          <pc:docMk/>
          <pc:sldMk cId="3207579674" sldId="300"/>
        </pc:sldMkLst>
        <pc:spChg chg="mod">
          <ac:chgData name="Zeeff, Sebastiaan" userId="460c88d7-3833-42f7-bfe1-ce60dad79da9" providerId="ADAL" clId="{C73ACE77-A6F7-4B0F-8A16-4FAD985782BB}" dt="2021-11-11T20:55:59.694" v="3575" actId="20577"/>
          <ac:spMkLst>
            <pc:docMk/>
            <pc:sldMk cId="3207579674" sldId="300"/>
            <ac:spMk id="9" creationId="{B38CE944-945B-4103-A753-055C9759E259}"/>
          </ac:spMkLst>
        </pc:spChg>
      </pc:sldChg>
      <pc:sldChg chg="modSp add mod">
        <pc:chgData name="Zeeff, Sebastiaan" userId="460c88d7-3833-42f7-bfe1-ce60dad79da9" providerId="ADAL" clId="{C73ACE77-A6F7-4B0F-8A16-4FAD985782BB}" dt="2021-11-11T20:56:52.455" v="3579"/>
        <pc:sldMkLst>
          <pc:docMk/>
          <pc:sldMk cId="2548533371" sldId="301"/>
        </pc:sldMkLst>
        <pc:spChg chg="mod">
          <ac:chgData name="Zeeff, Sebastiaan" userId="460c88d7-3833-42f7-bfe1-ce60dad79da9" providerId="ADAL" clId="{C73ACE77-A6F7-4B0F-8A16-4FAD985782BB}" dt="2021-11-11T20:56:52.455" v="3579"/>
          <ac:spMkLst>
            <pc:docMk/>
            <pc:sldMk cId="2548533371" sldId="301"/>
            <ac:spMk id="2" creationId="{BD8471B4-33CD-464C-890F-4FA686F7E1AE}"/>
          </ac:spMkLst>
        </pc:spChg>
      </pc:sldChg>
      <pc:sldChg chg="modSp add mod">
        <pc:chgData name="Zeeff, Sebastiaan" userId="460c88d7-3833-42f7-bfe1-ce60dad79da9" providerId="ADAL" clId="{C73ACE77-A6F7-4B0F-8A16-4FAD985782BB}" dt="2021-11-11T20:56:50.151" v="3578"/>
        <pc:sldMkLst>
          <pc:docMk/>
          <pc:sldMk cId="26132603" sldId="302"/>
        </pc:sldMkLst>
        <pc:spChg chg="mod">
          <ac:chgData name="Zeeff, Sebastiaan" userId="460c88d7-3833-42f7-bfe1-ce60dad79da9" providerId="ADAL" clId="{C73ACE77-A6F7-4B0F-8A16-4FAD985782BB}" dt="2021-11-11T20:56:50.151" v="3578"/>
          <ac:spMkLst>
            <pc:docMk/>
            <pc:sldMk cId="26132603" sldId="302"/>
            <ac:spMk id="2" creationId="{BD8471B4-33CD-464C-890F-4FA686F7E1AE}"/>
          </ac:spMkLst>
        </pc:spChg>
      </pc:sldChg>
      <pc:sldChg chg="modSp add mod">
        <pc:chgData name="Zeeff, Sebastiaan" userId="460c88d7-3833-42f7-bfe1-ce60dad79da9" providerId="ADAL" clId="{C73ACE77-A6F7-4B0F-8A16-4FAD985782BB}" dt="2021-11-11T20:56:47.816" v="3577"/>
        <pc:sldMkLst>
          <pc:docMk/>
          <pc:sldMk cId="2509138484" sldId="303"/>
        </pc:sldMkLst>
        <pc:spChg chg="mod">
          <ac:chgData name="Zeeff, Sebastiaan" userId="460c88d7-3833-42f7-bfe1-ce60dad79da9" providerId="ADAL" clId="{C73ACE77-A6F7-4B0F-8A16-4FAD985782BB}" dt="2021-11-11T20:56:47.816" v="3577"/>
          <ac:spMkLst>
            <pc:docMk/>
            <pc:sldMk cId="2509138484" sldId="303"/>
            <ac:spMk id="2" creationId="{BD8471B4-33CD-464C-890F-4FA686F7E1AE}"/>
          </ac:spMkLst>
        </pc:spChg>
      </pc:sldChg>
      <pc:sldChg chg="add del">
        <pc:chgData name="Zeeff, Sebastiaan" userId="460c88d7-3833-42f7-bfe1-ce60dad79da9" providerId="ADAL" clId="{C73ACE77-A6F7-4B0F-8A16-4FAD985782BB}" dt="2021-11-11T20:47:13.378" v="3529" actId="47"/>
        <pc:sldMkLst>
          <pc:docMk/>
          <pc:sldMk cId="4053414798" sldId="303"/>
        </pc:sldMkLst>
      </pc:sldChg>
      <pc:sldChg chg="delSp modSp add mod">
        <pc:chgData name="Zeeff, Sebastiaan" userId="460c88d7-3833-42f7-bfe1-ce60dad79da9" providerId="ADAL" clId="{C73ACE77-A6F7-4B0F-8A16-4FAD985782BB}" dt="2021-11-11T20:50:00.125" v="3542" actId="6549"/>
        <pc:sldMkLst>
          <pc:docMk/>
          <pc:sldMk cId="3792923045" sldId="304"/>
        </pc:sldMkLst>
        <pc:spChg chg="mod">
          <ac:chgData name="Zeeff, Sebastiaan" userId="460c88d7-3833-42f7-bfe1-ce60dad79da9" providerId="ADAL" clId="{C73ACE77-A6F7-4B0F-8A16-4FAD985782BB}" dt="2021-11-11T20:50:00.125" v="3542" actId="6549"/>
          <ac:spMkLst>
            <pc:docMk/>
            <pc:sldMk cId="3792923045" sldId="304"/>
            <ac:spMk id="6" creationId="{FA9A29C8-29C2-4A5A-B709-6950AE0C163E}"/>
          </ac:spMkLst>
        </pc:spChg>
        <pc:spChg chg="del">
          <ac:chgData name="Zeeff, Sebastiaan" userId="460c88d7-3833-42f7-bfe1-ce60dad79da9" providerId="ADAL" clId="{C73ACE77-A6F7-4B0F-8A16-4FAD985782BB}" dt="2021-11-11T20:49:56.199" v="3541" actId="478"/>
          <ac:spMkLst>
            <pc:docMk/>
            <pc:sldMk cId="3792923045" sldId="304"/>
            <ac:spMk id="9" creationId="{B38CE944-945B-4103-A753-055C9759E259}"/>
          </ac:spMkLst>
        </pc:spChg>
      </pc:sldChg>
      <pc:sldChg chg="modSp add mod">
        <pc:chgData name="Zeeff, Sebastiaan" userId="460c88d7-3833-42f7-bfe1-ce60dad79da9" providerId="ADAL" clId="{C73ACE77-A6F7-4B0F-8A16-4FAD985782BB}" dt="2021-11-11T20:48:21.799" v="3538" actId="6549"/>
        <pc:sldMkLst>
          <pc:docMk/>
          <pc:sldMk cId="742525204" sldId="305"/>
        </pc:sldMkLst>
        <pc:spChg chg="mod">
          <ac:chgData name="Zeeff, Sebastiaan" userId="460c88d7-3833-42f7-bfe1-ce60dad79da9" providerId="ADAL" clId="{C73ACE77-A6F7-4B0F-8A16-4FAD985782BB}" dt="2021-11-11T20:48:21.799" v="3538" actId="6549"/>
          <ac:spMkLst>
            <pc:docMk/>
            <pc:sldMk cId="742525204" sldId="305"/>
            <ac:spMk id="2" creationId="{BD8471B4-33CD-464C-890F-4FA686F7E1AE}"/>
          </ac:spMkLst>
        </pc:spChg>
      </pc:sldChg>
      <pc:sldChg chg="add">
        <pc:chgData name="Zeeff, Sebastiaan" userId="460c88d7-3833-42f7-bfe1-ce60dad79da9" providerId="ADAL" clId="{C73ACE77-A6F7-4B0F-8A16-4FAD985782BB}" dt="2021-11-11T20:48:18.288" v="3537" actId="2890"/>
        <pc:sldMkLst>
          <pc:docMk/>
          <pc:sldMk cId="436340878" sldId="306"/>
        </pc:sldMkLst>
      </pc:sldChg>
      <pc:sldChg chg="add del">
        <pc:chgData name="Zeeff, Sebastiaan" userId="460c88d7-3833-42f7-bfe1-ce60dad79da9" providerId="ADAL" clId="{C73ACE77-A6F7-4B0F-8A16-4FAD985782BB}" dt="2021-11-11T20:54:51.212" v="3562" actId="47"/>
        <pc:sldMkLst>
          <pc:docMk/>
          <pc:sldMk cId="2116329050" sldId="307"/>
        </pc:sldMkLst>
      </pc:sldChg>
      <pc:sldChg chg="delSp modSp add mod">
        <pc:chgData name="Zeeff, Sebastiaan" userId="460c88d7-3833-42f7-bfe1-ce60dad79da9" providerId="ADAL" clId="{C73ACE77-A6F7-4B0F-8A16-4FAD985782BB}" dt="2021-11-11T20:58:09.847" v="3583" actId="20577"/>
        <pc:sldMkLst>
          <pc:docMk/>
          <pc:sldMk cId="1687618287" sldId="308"/>
        </pc:sldMkLst>
        <pc:spChg chg="mod">
          <ac:chgData name="Zeeff, Sebastiaan" userId="460c88d7-3833-42f7-bfe1-ce60dad79da9" providerId="ADAL" clId="{C73ACE77-A6F7-4B0F-8A16-4FAD985782BB}" dt="2021-11-11T20:58:09.847" v="3583" actId="20577"/>
          <ac:spMkLst>
            <pc:docMk/>
            <pc:sldMk cId="1687618287" sldId="308"/>
            <ac:spMk id="6" creationId="{FA9A29C8-29C2-4A5A-B709-6950AE0C163E}"/>
          </ac:spMkLst>
        </pc:spChg>
        <pc:spChg chg="del">
          <ac:chgData name="Zeeff, Sebastiaan" userId="460c88d7-3833-42f7-bfe1-ce60dad79da9" providerId="ADAL" clId="{C73ACE77-A6F7-4B0F-8A16-4FAD985782BB}" dt="2021-11-11T20:50:17.020" v="3544" actId="478"/>
          <ac:spMkLst>
            <pc:docMk/>
            <pc:sldMk cId="1687618287" sldId="308"/>
            <ac:spMk id="9" creationId="{B38CE944-945B-4103-A753-055C9759E259}"/>
          </ac:spMkLst>
        </pc:spChg>
        <pc:grpChg chg="mod">
          <ac:chgData name="Zeeff, Sebastiaan" userId="460c88d7-3833-42f7-bfe1-ce60dad79da9" providerId="ADAL" clId="{C73ACE77-A6F7-4B0F-8A16-4FAD985782BB}" dt="2021-11-11T20:58:06.508" v="3582" actId="1076"/>
          <ac:grpSpMkLst>
            <pc:docMk/>
            <pc:sldMk cId="1687618287" sldId="308"/>
            <ac:grpSpMk id="5" creationId="{27DC5D87-4992-41CF-8E59-16FC6D22A2B9}"/>
          </ac:grpSpMkLst>
        </pc:grpChg>
      </pc:sldChg>
      <pc:sldChg chg="modSp add mod">
        <pc:chgData name="Zeeff, Sebastiaan" userId="460c88d7-3833-42f7-bfe1-ce60dad79da9" providerId="ADAL" clId="{C73ACE77-A6F7-4B0F-8A16-4FAD985782BB}" dt="2021-11-11T20:54:06.547" v="3551" actId="20577"/>
        <pc:sldMkLst>
          <pc:docMk/>
          <pc:sldMk cId="4165671841" sldId="309"/>
        </pc:sldMkLst>
        <pc:spChg chg="mod">
          <ac:chgData name="Zeeff, Sebastiaan" userId="460c88d7-3833-42f7-bfe1-ce60dad79da9" providerId="ADAL" clId="{C73ACE77-A6F7-4B0F-8A16-4FAD985782BB}" dt="2021-11-11T20:54:06.547" v="3551" actId="20577"/>
          <ac:spMkLst>
            <pc:docMk/>
            <pc:sldMk cId="4165671841" sldId="309"/>
            <ac:spMk id="9" creationId="{B38CE944-945B-4103-A753-055C9759E259}"/>
          </ac:spMkLst>
        </pc:spChg>
      </pc:sldChg>
      <pc:sldChg chg="modSp add mod">
        <pc:chgData name="Zeeff, Sebastiaan" userId="460c88d7-3833-42f7-bfe1-ce60dad79da9" providerId="ADAL" clId="{C73ACE77-A6F7-4B0F-8A16-4FAD985782BB}" dt="2021-11-11T20:52:05.345" v="3548" actId="6549"/>
        <pc:sldMkLst>
          <pc:docMk/>
          <pc:sldMk cId="460097543" sldId="310"/>
        </pc:sldMkLst>
        <pc:spChg chg="mod">
          <ac:chgData name="Zeeff, Sebastiaan" userId="460c88d7-3833-42f7-bfe1-ce60dad79da9" providerId="ADAL" clId="{C73ACE77-A6F7-4B0F-8A16-4FAD985782BB}" dt="2021-11-11T20:52:05.345" v="3548" actId="6549"/>
          <ac:spMkLst>
            <pc:docMk/>
            <pc:sldMk cId="460097543" sldId="310"/>
            <ac:spMk id="6" creationId="{FA9A29C8-29C2-4A5A-B709-6950AE0C163E}"/>
          </ac:spMkLst>
        </pc:spChg>
      </pc:sldChg>
      <pc:sldChg chg="add">
        <pc:chgData name="Zeeff, Sebastiaan" userId="460c88d7-3833-42f7-bfe1-ce60dad79da9" providerId="ADAL" clId="{C73ACE77-A6F7-4B0F-8A16-4FAD985782BB}" dt="2021-11-11T20:51:50.110" v="3547" actId="2890"/>
        <pc:sldMkLst>
          <pc:docMk/>
          <pc:sldMk cId="2023746140" sldId="311"/>
        </pc:sldMkLst>
      </pc:sldChg>
      <pc:sldChg chg="add">
        <pc:chgData name="Zeeff, Sebastiaan" userId="460c88d7-3833-42f7-bfe1-ce60dad79da9" providerId="ADAL" clId="{C73ACE77-A6F7-4B0F-8A16-4FAD985782BB}" dt="2021-11-11T20:53:44.823" v="3549" actId="2890"/>
        <pc:sldMkLst>
          <pc:docMk/>
          <pc:sldMk cId="3492712187" sldId="312"/>
        </pc:sldMkLst>
      </pc:sldChg>
      <pc:sldChg chg="modSp add mod ord">
        <pc:chgData name="Zeeff, Sebastiaan" userId="460c88d7-3833-42f7-bfe1-ce60dad79da9" providerId="ADAL" clId="{C73ACE77-A6F7-4B0F-8A16-4FAD985782BB}" dt="2021-11-11T20:54:19.891" v="3555"/>
        <pc:sldMkLst>
          <pc:docMk/>
          <pc:sldMk cId="239026095" sldId="313"/>
        </pc:sldMkLst>
        <pc:spChg chg="mod">
          <ac:chgData name="Zeeff, Sebastiaan" userId="460c88d7-3833-42f7-bfe1-ce60dad79da9" providerId="ADAL" clId="{C73ACE77-A6F7-4B0F-8A16-4FAD985782BB}" dt="2021-11-11T20:54:12.133" v="3553" actId="20577"/>
          <ac:spMkLst>
            <pc:docMk/>
            <pc:sldMk cId="239026095" sldId="313"/>
            <ac:spMk id="9" creationId="{B38CE944-945B-4103-A753-055C9759E259}"/>
          </ac:spMkLst>
        </pc:spChg>
      </pc:sldChg>
      <pc:sldChg chg="add del">
        <pc:chgData name="Zeeff, Sebastiaan" userId="460c88d7-3833-42f7-bfe1-ce60dad79da9" providerId="ADAL" clId="{C73ACE77-A6F7-4B0F-8A16-4FAD985782BB}" dt="2021-11-11T20:54:45.713" v="3561" actId="47"/>
        <pc:sldMkLst>
          <pc:docMk/>
          <pc:sldMk cId="1394408351" sldId="314"/>
        </pc:sldMkLst>
      </pc:sldChg>
      <pc:sldChg chg="modSp add mod ord">
        <pc:chgData name="Zeeff, Sebastiaan" userId="460c88d7-3833-42f7-bfe1-ce60dad79da9" providerId="ADAL" clId="{C73ACE77-A6F7-4B0F-8A16-4FAD985782BB}" dt="2021-11-11T20:54:39.530" v="3560"/>
        <pc:sldMkLst>
          <pc:docMk/>
          <pc:sldMk cId="3531764333" sldId="315"/>
        </pc:sldMkLst>
        <pc:spChg chg="mod">
          <ac:chgData name="Zeeff, Sebastiaan" userId="460c88d7-3833-42f7-bfe1-ce60dad79da9" providerId="ADAL" clId="{C73ACE77-A6F7-4B0F-8A16-4FAD985782BB}" dt="2021-11-11T20:54:37.595" v="3558" actId="20577"/>
          <ac:spMkLst>
            <pc:docMk/>
            <pc:sldMk cId="3531764333" sldId="315"/>
            <ac:spMk id="9" creationId="{B38CE944-945B-4103-A753-055C9759E259}"/>
          </ac:spMkLst>
        </pc:spChg>
      </pc:sldChg>
      <pc:sldChg chg="modSp add mod ord">
        <pc:chgData name="Zeeff, Sebastiaan" userId="460c88d7-3833-42f7-bfe1-ce60dad79da9" providerId="ADAL" clId="{C73ACE77-A6F7-4B0F-8A16-4FAD985782BB}" dt="2021-11-11T20:55:08.328" v="3566"/>
        <pc:sldMkLst>
          <pc:docMk/>
          <pc:sldMk cId="3105210909" sldId="316"/>
        </pc:sldMkLst>
        <pc:spChg chg="mod">
          <ac:chgData name="Zeeff, Sebastiaan" userId="460c88d7-3833-42f7-bfe1-ce60dad79da9" providerId="ADAL" clId="{C73ACE77-A6F7-4B0F-8A16-4FAD985782BB}" dt="2021-11-11T20:55:01.383" v="3564" actId="6549"/>
          <ac:spMkLst>
            <pc:docMk/>
            <pc:sldMk cId="3105210909" sldId="316"/>
            <ac:spMk id="9" creationId="{B38CE944-945B-4103-A753-055C9759E259}"/>
          </ac:spMkLst>
        </pc:spChg>
      </pc:sldChg>
      <pc:sldChg chg="modSp add mod">
        <pc:chgData name="Zeeff, Sebastiaan" userId="460c88d7-3833-42f7-bfe1-ce60dad79da9" providerId="ADAL" clId="{C73ACE77-A6F7-4B0F-8A16-4FAD985782BB}" dt="2021-11-11T20:55:35.112" v="3571" actId="20577"/>
        <pc:sldMkLst>
          <pc:docMk/>
          <pc:sldMk cId="3840034866" sldId="317"/>
        </pc:sldMkLst>
        <pc:spChg chg="mod">
          <ac:chgData name="Zeeff, Sebastiaan" userId="460c88d7-3833-42f7-bfe1-ce60dad79da9" providerId="ADAL" clId="{C73ACE77-A6F7-4B0F-8A16-4FAD985782BB}" dt="2021-11-11T20:55:35.112" v="3571" actId="20577"/>
          <ac:spMkLst>
            <pc:docMk/>
            <pc:sldMk cId="3840034866" sldId="317"/>
            <ac:spMk id="9" creationId="{B38CE944-945B-4103-A753-055C9759E259}"/>
          </ac:spMkLst>
        </pc:spChg>
      </pc:sldChg>
      <pc:sldChg chg="add del">
        <pc:chgData name="Zeeff, Sebastiaan" userId="460c88d7-3833-42f7-bfe1-ce60dad79da9" providerId="ADAL" clId="{C73ACE77-A6F7-4B0F-8A16-4FAD985782BB}" dt="2021-11-11T20:55:43.025" v="3572" actId="47"/>
        <pc:sldMkLst>
          <pc:docMk/>
          <pc:sldMk cId="752853854" sldId="318"/>
        </pc:sldMkLst>
      </pc:sldChg>
      <pc:sldChg chg="add">
        <pc:chgData name="Zeeff, Sebastiaan" userId="460c88d7-3833-42f7-bfe1-ce60dad79da9" providerId="ADAL" clId="{C73ACE77-A6F7-4B0F-8A16-4FAD985782BB}" dt="2021-11-11T20:55:29.882" v="3570" actId="2890"/>
        <pc:sldMkLst>
          <pc:docMk/>
          <pc:sldMk cId="1606912268" sldId="319"/>
        </pc:sldMkLst>
      </pc:sldChg>
      <pc:sldChg chg="modSp add mod">
        <pc:chgData name="Zeeff, Sebastiaan" userId="460c88d7-3833-42f7-bfe1-ce60dad79da9" providerId="ADAL" clId="{C73ACE77-A6F7-4B0F-8A16-4FAD985782BB}" dt="2021-11-11T20:56:04.762" v="3576" actId="20577"/>
        <pc:sldMkLst>
          <pc:docMk/>
          <pc:sldMk cId="4084493013" sldId="320"/>
        </pc:sldMkLst>
        <pc:spChg chg="mod">
          <ac:chgData name="Zeeff, Sebastiaan" userId="460c88d7-3833-42f7-bfe1-ce60dad79da9" providerId="ADAL" clId="{C73ACE77-A6F7-4B0F-8A16-4FAD985782BB}" dt="2021-11-11T20:56:04.762" v="3576" actId="20577"/>
          <ac:spMkLst>
            <pc:docMk/>
            <pc:sldMk cId="4084493013" sldId="320"/>
            <ac:spMk id="9" creationId="{B38CE944-945B-4103-A753-055C9759E259}"/>
          </ac:spMkLst>
        </pc:spChg>
      </pc:sldChg>
      <pc:sldChg chg="add">
        <pc:chgData name="Zeeff, Sebastiaan" userId="460c88d7-3833-42f7-bfe1-ce60dad79da9" providerId="ADAL" clId="{C73ACE77-A6F7-4B0F-8A16-4FAD985782BB}" dt="2021-11-11T20:55:52.255" v="3574" actId="2890"/>
        <pc:sldMkLst>
          <pc:docMk/>
          <pc:sldMk cId="3518859839" sldId="321"/>
        </pc:sldMkLst>
      </pc:sldChg>
      <pc:sldChg chg="add">
        <pc:chgData name="Zeeff, Sebastiaan" userId="460c88d7-3833-42f7-bfe1-ce60dad79da9" providerId="ADAL" clId="{C73ACE77-A6F7-4B0F-8A16-4FAD985782BB}" dt="2021-11-11T20:58:02.343" v="3580" actId="2890"/>
        <pc:sldMkLst>
          <pc:docMk/>
          <pc:sldMk cId="3552631285" sldId="322"/>
        </pc:sldMkLst>
      </pc:sldChg>
      <pc:sldChg chg="modSp add mod ord">
        <pc:chgData name="Zeeff, Sebastiaan" userId="460c88d7-3833-42f7-bfe1-ce60dad79da9" providerId="ADAL" clId="{C73ACE77-A6F7-4B0F-8A16-4FAD985782BB}" dt="2021-11-11T22:37:42.852" v="5761" actId="1038"/>
        <pc:sldMkLst>
          <pc:docMk/>
          <pc:sldMk cId="2838496849" sldId="323"/>
        </pc:sldMkLst>
        <pc:spChg chg="mod">
          <ac:chgData name="Zeeff, Sebastiaan" userId="460c88d7-3833-42f7-bfe1-ce60dad79da9" providerId="ADAL" clId="{C73ACE77-A6F7-4B0F-8A16-4FAD985782BB}" dt="2021-11-11T22:37:42.852" v="5761" actId="1038"/>
          <ac:spMkLst>
            <pc:docMk/>
            <pc:sldMk cId="2838496849" sldId="323"/>
            <ac:spMk id="2" creationId="{B22FFD4B-D99C-41E4-86C1-4626A4A63724}"/>
          </ac:spMkLst>
        </pc:spChg>
      </pc:sldChg>
      <pc:sldChg chg="addSp modSp add mod">
        <pc:chgData name="Zeeff, Sebastiaan" userId="460c88d7-3833-42f7-bfe1-ce60dad79da9" providerId="ADAL" clId="{C73ACE77-A6F7-4B0F-8A16-4FAD985782BB}" dt="2021-11-11T21:13:11.314" v="4091" actId="20577"/>
        <pc:sldMkLst>
          <pc:docMk/>
          <pc:sldMk cId="2554980247" sldId="324"/>
        </pc:sldMkLst>
        <pc:spChg chg="add mod">
          <ac:chgData name="Zeeff, Sebastiaan" userId="460c88d7-3833-42f7-bfe1-ce60dad79da9" providerId="ADAL" clId="{C73ACE77-A6F7-4B0F-8A16-4FAD985782BB}" dt="2021-11-11T21:13:11.314" v="4091" actId="20577"/>
          <ac:spMkLst>
            <pc:docMk/>
            <pc:sldMk cId="2554980247" sldId="324"/>
            <ac:spMk id="5" creationId="{E2A37742-3BD6-4C06-84B5-9ECC8220EEE5}"/>
          </ac:spMkLst>
        </pc:spChg>
      </pc:sldChg>
      <pc:sldChg chg="modSp add mod">
        <pc:chgData name="Zeeff, Sebastiaan" userId="460c88d7-3833-42f7-bfe1-ce60dad79da9" providerId="ADAL" clId="{C73ACE77-A6F7-4B0F-8A16-4FAD985782BB}" dt="2021-11-11T21:13:36.758" v="4094" actId="20577"/>
        <pc:sldMkLst>
          <pc:docMk/>
          <pc:sldMk cId="3627275096" sldId="325"/>
        </pc:sldMkLst>
        <pc:spChg chg="mod">
          <ac:chgData name="Zeeff, Sebastiaan" userId="460c88d7-3833-42f7-bfe1-ce60dad79da9" providerId="ADAL" clId="{C73ACE77-A6F7-4B0F-8A16-4FAD985782BB}" dt="2021-11-11T21:13:36.758" v="4094" actId="20577"/>
          <ac:spMkLst>
            <pc:docMk/>
            <pc:sldMk cId="3627275096" sldId="325"/>
            <ac:spMk id="5" creationId="{E2A37742-3BD6-4C06-84B5-9ECC8220EEE5}"/>
          </ac:spMkLst>
        </pc:spChg>
      </pc:sldChg>
      <pc:sldChg chg="modSp add mod">
        <pc:chgData name="Zeeff, Sebastiaan" userId="460c88d7-3833-42f7-bfe1-ce60dad79da9" providerId="ADAL" clId="{C73ACE77-A6F7-4B0F-8A16-4FAD985782BB}" dt="2021-11-11T21:14:35.396" v="4103" actId="207"/>
        <pc:sldMkLst>
          <pc:docMk/>
          <pc:sldMk cId="542335226" sldId="326"/>
        </pc:sldMkLst>
        <pc:spChg chg="mod">
          <ac:chgData name="Zeeff, Sebastiaan" userId="460c88d7-3833-42f7-bfe1-ce60dad79da9" providerId="ADAL" clId="{C73ACE77-A6F7-4B0F-8A16-4FAD985782BB}" dt="2021-11-11T21:14:35.396" v="4103" actId="207"/>
          <ac:spMkLst>
            <pc:docMk/>
            <pc:sldMk cId="542335226" sldId="326"/>
            <ac:spMk id="5" creationId="{E2A37742-3BD6-4C06-84B5-9ECC8220EEE5}"/>
          </ac:spMkLst>
        </pc:spChg>
      </pc:sldChg>
      <pc:sldChg chg="add del">
        <pc:chgData name="Zeeff, Sebastiaan" userId="460c88d7-3833-42f7-bfe1-ce60dad79da9" providerId="ADAL" clId="{C73ACE77-A6F7-4B0F-8A16-4FAD985782BB}" dt="2021-11-11T21:13:19.301" v="4092" actId="47"/>
        <pc:sldMkLst>
          <pc:docMk/>
          <pc:sldMk cId="1763640301" sldId="327"/>
        </pc:sldMkLst>
      </pc:sldChg>
      <pc:sldChg chg="modSp add mod">
        <pc:chgData name="Zeeff, Sebastiaan" userId="460c88d7-3833-42f7-bfe1-ce60dad79da9" providerId="ADAL" clId="{C73ACE77-A6F7-4B0F-8A16-4FAD985782BB}" dt="2021-11-11T21:13:49.598" v="4096" actId="20577"/>
        <pc:sldMkLst>
          <pc:docMk/>
          <pc:sldMk cId="2786338285" sldId="327"/>
        </pc:sldMkLst>
        <pc:spChg chg="mod">
          <ac:chgData name="Zeeff, Sebastiaan" userId="460c88d7-3833-42f7-bfe1-ce60dad79da9" providerId="ADAL" clId="{C73ACE77-A6F7-4B0F-8A16-4FAD985782BB}" dt="2021-11-11T21:13:49.598" v="4096" actId="20577"/>
          <ac:spMkLst>
            <pc:docMk/>
            <pc:sldMk cId="2786338285" sldId="327"/>
            <ac:spMk id="5" creationId="{E2A37742-3BD6-4C06-84B5-9ECC8220EEE5}"/>
          </ac:spMkLst>
        </pc:spChg>
      </pc:sldChg>
      <pc:sldChg chg="modSp add mod">
        <pc:chgData name="Zeeff, Sebastiaan" userId="460c88d7-3833-42f7-bfe1-ce60dad79da9" providerId="ADAL" clId="{C73ACE77-A6F7-4B0F-8A16-4FAD985782BB}" dt="2021-11-11T21:14:14.755" v="4100" actId="207"/>
        <pc:sldMkLst>
          <pc:docMk/>
          <pc:sldMk cId="2110794663" sldId="328"/>
        </pc:sldMkLst>
        <pc:spChg chg="mod">
          <ac:chgData name="Zeeff, Sebastiaan" userId="460c88d7-3833-42f7-bfe1-ce60dad79da9" providerId="ADAL" clId="{C73ACE77-A6F7-4B0F-8A16-4FAD985782BB}" dt="2021-11-11T21:14:14.755" v="4100" actId="207"/>
          <ac:spMkLst>
            <pc:docMk/>
            <pc:sldMk cId="2110794663" sldId="328"/>
            <ac:spMk id="5" creationId="{E2A37742-3BD6-4C06-84B5-9ECC8220EEE5}"/>
          </ac:spMkLst>
        </pc:spChg>
      </pc:sldChg>
      <pc:sldChg chg="modSp add mod">
        <pc:chgData name="Zeeff, Sebastiaan" userId="460c88d7-3833-42f7-bfe1-ce60dad79da9" providerId="ADAL" clId="{C73ACE77-A6F7-4B0F-8A16-4FAD985782BB}" dt="2021-11-11T22:40:01.910" v="5762" actId="948"/>
        <pc:sldMkLst>
          <pc:docMk/>
          <pc:sldMk cId="3371979451" sldId="329"/>
        </pc:sldMkLst>
        <pc:spChg chg="mod">
          <ac:chgData name="Zeeff, Sebastiaan" userId="460c88d7-3833-42f7-bfe1-ce60dad79da9" providerId="ADAL" clId="{C73ACE77-A6F7-4B0F-8A16-4FAD985782BB}" dt="2021-11-11T22:40:01.910" v="5762" actId="948"/>
          <ac:spMkLst>
            <pc:docMk/>
            <pc:sldMk cId="3371979451" sldId="329"/>
            <ac:spMk id="5" creationId="{E2A37742-3BD6-4C06-84B5-9ECC8220EEE5}"/>
          </ac:spMkLst>
        </pc:spChg>
      </pc:sldChg>
      <pc:sldChg chg="modSp add mod ord">
        <pc:chgData name="Zeeff, Sebastiaan" userId="460c88d7-3833-42f7-bfe1-ce60dad79da9" providerId="ADAL" clId="{C73ACE77-A6F7-4B0F-8A16-4FAD985782BB}" dt="2021-11-11T22:40:51.816" v="5767" actId="948"/>
        <pc:sldMkLst>
          <pc:docMk/>
          <pc:sldMk cId="1428901107" sldId="330"/>
        </pc:sldMkLst>
        <pc:spChg chg="mod">
          <ac:chgData name="Zeeff, Sebastiaan" userId="460c88d7-3833-42f7-bfe1-ce60dad79da9" providerId="ADAL" clId="{C73ACE77-A6F7-4B0F-8A16-4FAD985782BB}" dt="2021-11-11T22:40:51.816" v="5767" actId="948"/>
          <ac:spMkLst>
            <pc:docMk/>
            <pc:sldMk cId="1428901107" sldId="330"/>
            <ac:spMk id="5" creationId="{E2A37742-3BD6-4C06-84B5-9ECC8220EEE5}"/>
          </ac:spMkLst>
        </pc:spChg>
      </pc:sldChg>
      <pc:sldChg chg="add del">
        <pc:chgData name="Zeeff, Sebastiaan" userId="460c88d7-3833-42f7-bfe1-ce60dad79da9" providerId="ADAL" clId="{C73ACE77-A6F7-4B0F-8A16-4FAD985782BB}" dt="2021-11-11T21:19:47.124" v="4149" actId="47"/>
        <pc:sldMkLst>
          <pc:docMk/>
          <pc:sldMk cId="1091783680" sldId="331"/>
        </pc:sldMkLst>
      </pc:sldChg>
      <pc:sldChg chg="modSp add del mod">
        <pc:chgData name="Zeeff, Sebastiaan" userId="460c88d7-3833-42f7-bfe1-ce60dad79da9" providerId="ADAL" clId="{C73ACE77-A6F7-4B0F-8A16-4FAD985782BB}" dt="2021-11-11T21:19:51.880" v="4150" actId="47"/>
        <pc:sldMkLst>
          <pc:docMk/>
          <pc:sldMk cId="3637730312" sldId="332"/>
        </pc:sldMkLst>
        <pc:spChg chg="mod">
          <ac:chgData name="Zeeff, Sebastiaan" userId="460c88d7-3833-42f7-bfe1-ce60dad79da9" providerId="ADAL" clId="{C73ACE77-A6F7-4B0F-8A16-4FAD985782BB}" dt="2021-11-11T21:16:32.827" v="4134" actId="20577"/>
          <ac:spMkLst>
            <pc:docMk/>
            <pc:sldMk cId="3637730312" sldId="332"/>
            <ac:spMk id="5" creationId="{E2A37742-3BD6-4C06-84B5-9ECC8220EEE5}"/>
          </ac:spMkLst>
        </pc:spChg>
      </pc:sldChg>
      <pc:sldChg chg="modSp add mod ord">
        <pc:chgData name="Zeeff, Sebastiaan" userId="460c88d7-3833-42f7-bfe1-ce60dad79da9" providerId="ADAL" clId="{C73ACE77-A6F7-4B0F-8A16-4FAD985782BB}" dt="2021-11-11T22:40:26.352" v="5765" actId="948"/>
        <pc:sldMkLst>
          <pc:docMk/>
          <pc:sldMk cId="1414075902" sldId="333"/>
        </pc:sldMkLst>
        <pc:spChg chg="mod">
          <ac:chgData name="Zeeff, Sebastiaan" userId="460c88d7-3833-42f7-bfe1-ce60dad79da9" providerId="ADAL" clId="{C73ACE77-A6F7-4B0F-8A16-4FAD985782BB}" dt="2021-11-11T22:40:26.352" v="5765" actId="948"/>
          <ac:spMkLst>
            <pc:docMk/>
            <pc:sldMk cId="1414075902" sldId="333"/>
            <ac:spMk id="5" creationId="{E2A37742-3BD6-4C06-84B5-9ECC8220EEE5}"/>
          </ac:spMkLst>
        </pc:spChg>
      </pc:sldChg>
      <pc:sldChg chg="modSp add mod ord">
        <pc:chgData name="Zeeff, Sebastiaan" userId="460c88d7-3833-42f7-bfe1-ce60dad79da9" providerId="ADAL" clId="{C73ACE77-A6F7-4B0F-8A16-4FAD985782BB}" dt="2021-11-11T22:40:19.743" v="5764" actId="948"/>
        <pc:sldMkLst>
          <pc:docMk/>
          <pc:sldMk cId="3161136291" sldId="334"/>
        </pc:sldMkLst>
        <pc:spChg chg="mod">
          <ac:chgData name="Zeeff, Sebastiaan" userId="460c88d7-3833-42f7-bfe1-ce60dad79da9" providerId="ADAL" clId="{C73ACE77-A6F7-4B0F-8A16-4FAD985782BB}" dt="2021-11-11T22:40:19.743" v="5764" actId="948"/>
          <ac:spMkLst>
            <pc:docMk/>
            <pc:sldMk cId="3161136291" sldId="334"/>
            <ac:spMk id="5" creationId="{E2A37742-3BD6-4C06-84B5-9ECC8220EEE5}"/>
          </ac:spMkLst>
        </pc:spChg>
      </pc:sldChg>
      <pc:sldChg chg="modSp add mod">
        <pc:chgData name="Zeeff, Sebastiaan" userId="460c88d7-3833-42f7-bfe1-ce60dad79da9" providerId="ADAL" clId="{C73ACE77-A6F7-4B0F-8A16-4FAD985782BB}" dt="2021-11-11T22:40:11.415" v="5763" actId="948"/>
        <pc:sldMkLst>
          <pc:docMk/>
          <pc:sldMk cId="1734532920" sldId="335"/>
        </pc:sldMkLst>
        <pc:spChg chg="mod">
          <ac:chgData name="Zeeff, Sebastiaan" userId="460c88d7-3833-42f7-bfe1-ce60dad79da9" providerId="ADAL" clId="{C73ACE77-A6F7-4B0F-8A16-4FAD985782BB}" dt="2021-11-11T22:40:11.415" v="5763" actId="948"/>
          <ac:spMkLst>
            <pc:docMk/>
            <pc:sldMk cId="1734532920" sldId="335"/>
            <ac:spMk id="5" creationId="{E2A37742-3BD6-4C06-84B5-9ECC8220EEE5}"/>
          </ac:spMkLst>
        </pc:spChg>
      </pc:sldChg>
      <pc:sldChg chg="modSp add mod">
        <pc:chgData name="Zeeff, Sebastiaan" userId="460c88d7-3833-42f7-bfe1-ce60dad79da9" providerId="ADAL" clId="{C73ACE77-A6F7-4B0F-8A16-4FAD985782BB}" dt="2021-11-11T22:40:35.127" v="5766" actId="948"/>
        <pc:sldMkLst>
          <pc:docMk/>
          <pc:sldMk cId="2020401445" sldId="336"/>
        </pc:sldMkLst>
        <pc:spChg chg="mod">
          <ac:chgData name="Zeeff, Sebastiaan" userId="460c88d7-3833-42f7-bfe1-ce60dad79da9" providerId="ADAL" clId="{C73ACE77-A6F7-4B0F-8A16-4FAD985782BB}" dt="2021-11-11T22:40:35.127" v="5766" actId="948"/>
          <ac:spMkLst>
            <pc:docMk/>
            <pc:sldMk cId="2020401445" sldId="336"/>
            <ac:spMk id="5" creationId="{E2A37742-3BD6-4C06-84B5-9ECC8220EEE5}"/>
          </ac:spMkLst>
        </pc:spChg>
      </pc:sldChg>
      <pc:sldChg chg="modSp add mod ord">
        <pc:chgData name="Zeeff, Sebastiaan" userId="460c88d7-3833-42f7-bfe1-ce60dad79da9" providerId="ADAL" clId="{C73ACE77-A6F7-4B0F-8A16-4FAD985782BB}" dt="2021-11-11T21:34:02.708" v="4548" actId="20577"/>
        <pc:sldMkLst>
          <pc:docMk/>
          <pc:sldMk cId="3144602310" sldId="337"/>
        </pc:sldMkLst>
        <pc:spChg chg="mod">
          <ac:chgData name="Zeeff, Sebastiaan" userId="460c88d7-3833-42f7-bfe1-ce60dad79da9" providerId="ADAL" clId="{C73ACE77-A6F7-4B0F-8A16-4FAD985782BB}" dt="2021-11-11T21:34:02.708" v="4548" actId="20577"/>
          <ac:spMkLst>
            <pc:docMk/>
            <pc:sldMk cId="3144602310" sldId="337"/>
            <ac:spMk id="2" creationId="{B22FFD4B-D99C-41E4-86C1-4626A4A63724}"/>
          </ac:spMkLst>
        </pc:spChg>
      </pc:sldChg>
      <pc:sldChg chg="addSp delSp modSp add mod ord delAnim modAnim">
        <pc:chgData name="Zeeff, Sebastiaan" userId="460c88d7-3833-42f7-bfe1-ce60dad79da9" providerId="ADAL" clId="{C73ACE77-A6F7-4B0F-8A16-4FAD985782BB}" dt="2021-11-11T21:26:33" v="4501" actId="6549"/>
        <pc:sldMkLst>
          <pc:docMk/>
          <pc:sldMk cId="565084075" sldId="338"/>
        </pc:sldMkLst>
        <pc:spChg chg="mod">
          <ac:chgData name="Zeeff, Sebastiaan" userId="460c88d7-3833-42f7-bfe1-ce60dad79da9" providerId="ADAL" clId="{C73ACE77-A6F7-4B0F-8A16-4FAD985782BB}" dt="2021-11-11T21:21:28.046" v="4208" actId="20577"/>
          <ac:spMkLst>
            <pc:docMk/>
            <pc:sldMk cId="565084075" sldId="338"/>
            <ac:spMk id="2" creationId="{38FD8F19-1F6C-4F2D-8AE7-8EE580C6EC5A}"/>
          </ac:spMkLst>
        </pc:spChg>
        <pc:spChg chg="mod">
          <ac:chgData name="Zeeff, Sebastiaan" userId="460c88d7-3833-42f7-bfe1-ce60dad79da9" providerId="ADAL" clId="{C73ACE77-A6F7-4B0F-8A16-4FAD985782BB}" dt="2021-11-11T21:26:33" v="4501" actId="6549"/>
          <ac:spMkLst>
            <pc:docMk/>
            <pc:sldMk cId="565084075" sldId="338"/>
            <ac:spMk id="3" creationId="{12886221-B57C-40EA-998B-E5325DFA8170}"/>
          </ac:spMkLst>
        </pc:spChg>
        <pc:spChg chg="add del mod">
          <ac:chgData name="Zeeff, Sebastiaan" userId="460c88d7-3833-42f7-bfe1-ce60dad79da9" providerId="ADAL" clId="{C73ACE77-A6F7-4B0F-8A16-4FAD985782BB}" dt="2021-11-11T21:26:27.696" v="4500" actId="478"/>
          <ac:spMkLst>
            <pc:docMk/>
            <pc:sldMk cId="565084075" sldId="338"/>
            <ac:spMk id="4" creationId="{619590D3-2CC8-4E5A-BB92-A0195CB20CC7}"/>
          </ac:spMkLst>
        </pc:spChg>
        <pc:spChg chg="del">
          <ac:chgData name="Zeeff, Sebastiaan" userId="460c88d7-3833-42f7-bfe1-ce60dad79da9" providerId="ADAL" clId="{C73ACE77-A6F7-4B0F-8A16-4FAD985782BB}" dt="2021-11-11T21:23:01.778" v="4213" actId="478"/>
          <ac:spMkLst>
            <pc:docMk/>
            <pc:sldMk cId="565084075" sldId="338"/>
            <ac:spMk id="7" creationId="{E2F030B3-AAC4-4E0B-8A14-C0A3779EC144}"/>
          </ac:spMkLst>
        </pc:spChg>
        <pc:spChg chg="del">
          <ac:chgData name="Zeeff, Sebastiaan" userId="460c88d7-3833-42f7-bfe1-ce60dad79da9" providerId="ADAL" clId="{C73ACE77-A6F7-4B0F-8A16-4FAD985782BB}" dt="2021-11-11T21:23:01.778" v="4213" actId="478"/>
          <ac:spMkLst>
            <pc:docMk/>
            <pc:sldMk cId="565084075" sldId="338"/>
            <ac:spMk id="8" creationId="{46F251CA-FCA3-4231-8F34-70F12C1C06A4}"/>
          </ac:spMkLst>
        </pc:spChg>
        <pc:spChg chg="del">
          <ac:chgData name="Zeeff, Sebastiaan" userId="460c88d7-3833-42f7-bfe1-ce60dad79da9" providerId="ADAL" clId="{C73ACE77-A6F7-4B0F-8A16-4FAD985782BB}" dt="2021-11-11T21:23:01.778" v="4213" actId="478"/>
          <ac:spMkLst>
            <pc:docMk/>
            <pc:sldMk cId="565084075" sldId="338"/>
            <ac:spMk id="10" creationId="{0BA4F2CF-5922-4036-99ED-1142F9B6A411}"/>
          </ac:spMkLst>
        </pc:spChg>
        <pc:spChg chg="mod">
          <ac:chgData name="Zeeff, Sebastiaan" userId="460c88d7-3833-42f7-bfe1-ce60dad79da9" providerId="ADAL" clId="{C73ACE77-A6F7-4B0F-8A16-4FAD985782BB}" dt="2021-11-11T21:26:24.113" v="4499"/>
          <ac:spMkLst>
            <pc:docMk/>
            <pc:sldMk cId="565084075" sldId="338"/>
            <ac:spMk id="11" creationId="{9D1D741C-BF96-4EF6-AED2-D525C315C970}"/>
          </ac:spMkLst>
        </pc:spChg>
        <pc:spChg chg="mod">
          <ac:chgData name="Zeeff, Sebastiaan" userId="460c88d7-3833-42f7-bfe1-ce60dad79da9" providerId="ADAL" clId="{C73ACE77-A6F7-4B0F-8A16-4FAD985782BB}" dt="2021-11-11T21:25:38.640" v="4489" actId="20577"/>
          <ac:spMkLst>
            <pc:docMk/>
            <pc:sldMk cId="565084075" sldId="338"/>
            <ac:spMk id="12" creationId="{C038F488-5A89-4AFA-B8FF-8988FC2B6B0D}"/>
          </ac:spMkLst>
        </pc:spChg>
        <pc:grpChg chg="add mod">
          <ac:chgData name="Zeeff, Sebastiaan" userId="460c88d7-3833-42f7-bfe1-ce60dad79da9" providerId="ADAL" clId="{C73ACE77-A6F7-4B0F-8A16-4FAD985782BB}" dt="2021-11-11T21:25:28.584" v="4475" actId="1076"/>
          <ac:grpSpMkLst>
            <pc:docMk/>
            <pc:sldMk cId="565084075" sldId="338"/>
            <ac:grpSpMk id="9" creationId="{BBC898C0-84D3-4B5C-9AD5-9865E3410D96}"/>
          </ac:grpSpMkLst>
        </pc:grpChg>
      </pc:sldChg>
      <pc:sldChg chg="addSp delSp modSp add mod">
        <pc:chgData name="Zeeff, Sebastiaan" userId="460c88d7-3833-42f7-bfe1-ce60dad79da9" providerId="ADAL" clId="{C73ACE77-A6F7-4B0F-8A16-4FAD985782BB}" dt="2021-11-11T21:28:20.256" v="4524" actId="20577"/>
        <pc:sldMkLst>
          <pc:docMk/>
          <pc:sldMk cId="3314856980" sldId="339"/>
        </pc:sldMkLst>
        <pc:spChg chg="mod">
          <ac:chgData name="Zeeff, Sebastiaan" userId="460c88d7-3833-42f7-bfe1-ce60dad79da9" providerId="ADAL" clId="{C73ACE77-A6F7-4B0F-8A16-4FAD985782BB}" dt="2021-11-11T21:28:02.670" v="4507" actId="5793"/>
          <ac:spMkLst>
            <pc:docMk/>
            <pc:sldMk cId="3314856980" sldId="339"/>
            <ac:spMk id="3" creationId="{12886221-B57C-40EA-998B-E5325DFA8170}"/>
          </ac:spMkLst>
        </pc:spChg>
        <pc:spChg chg="add del mod">
          <ac:chgData name="Zeeff, Sebastiaan" userId="460c88d7-3833-42f7-bfe1-ce60dad79da9" providerId="ADAL" clId="{C73ACE77-A6F7-4B0F-8A16-4FAD985782BB}" dt="2021-11-11T21:28:07.227" v="4508" actId="478"/>
          <ac:spMkLst>
            <pc:docMk/>
            <pc:sldMk cId="3314856980" sldId="339"/>
            <ac:spMk id="4" creationId="{707223AB-17D5-45F6-A065-5721E028B17E}"/>
          </ac:spMkLst>
        </pc:spChg>
        <pc:spChg chg="mod">
          <ac:chgData name="Zeeff, Sebastiaan" userId="460c88d7-3833-42f7-bfe1-ce60dad79da9" providerId="ADAL" clId="{C73ACE77-A6F7-4B0F-8A16-4FAD985782BB}" dt="2021-11-11T21:28:20.256" v="4524" actId="20577"/>
          <ac:spMkLst>
            <pc:docMk/>
            <pc:sldMk cId="3314856980" sldId="339"/>
            <ac:spMk id="11" creationId="{9D1D741C-BF96-4EF6-AED2-D525C315C970}"/>
          </ac:spMkLst>
        </pc:spChg>
      </pc:sldChg>
      <pc:sldChg chg="addSp delSp modSp add mod">
        <pc:chgData name="Zeeff, Sebastiaan" userId="460c88d7-3833-42f7-bfe1-ce60dad79da9" providerId="ADAL" clId="{C73ACE77-A6F7-4B0F-8A16-4FAD985782BB}" dt="2021-11-11T21:29:57.851" v="4530" actId="478"/>
        <pc:sldMkLst>
          <pc:docMk/>
          <pc:sldMk cId="427585577" sldId="340"/>
        </pc:sldMkLst>
        <pc:spChg chg="add del mod">
          <ac:chgData name="Zeeff, Sebastiaan" userId="460c88d7-3833-42f7-bfe1-ce60dad79da9" providerId="ADAL" clId="{C73ACE77-A6F7-4B0F-8A16-4FAD985782BB}" dt="2021-11-11T21:29:57.851" v="4530" actId="478"/>
          <ac:spMkLst>
            <pc:docMk/>
            <pc:sldMk cId="427585577" sldId="340"/>
            <ac:spMk id="4" creationId="{EA07E2C9-07B0-4A12-BCE5-33F4EF885DCA}"/>
          </ac:spMkLst>
        </pc:spChg>
        <pc:spChg chg="mod">
          <ac:chgData name="Zeeff, Sebastiaan" userId="460c88d7-3833-42f7-bfe1-ce60dad79da9" providerId="ADAL" clId="{C73ACE77-A6F7-4B0F-8A16-4FAD985782BB}" dt="2021-11-11T21:29:53.299" v="4528"/>
          <ac:spMkLst>
            <pc:docMk/>
            <pc:sldMk cId="427585577" sldId="340"/>
            <ac:spMk id="11" creationId="{9D1D741C-BF96-4EF6-AED2-D525C315C970}"/>
          </ac:spMkLst>
        </pc:spChg>
      </pc:sldChg>
      <pc:sldChg chg="modSp add mod ord">
        <pc:chgData name="Zeeff, Sebastiaan" userId="460c88d7-3833-42f7-bfe1-ce60dad79da9" providerId="ADAL" clId="{C73ACE77-A6F7-4B0F-8A16-4FAD985782BB}" dt="2021-11-11T21:33:44.164" v="4543" actId="20577"/>
        <pc:sldMkLst>
          <pc:docMk/>
          <pc:sldMk cId="1001938324" sldId="341"/>
        </pc:sldMkLst>
        <pc:spChg chg="mod">
          <ac:chgData name="Zeeff, Sebastiaan" userId="460c88d7-3833-42f7-bfe1-ce60dad79da9" providerId="ADAL" clId="{C73ACE77-A6F7-4B0F-8A16-4FAD985782BB}" dt="2021-11-11T21:33:44.164" v="4543" actId="20577"/>
          <ac:spMkLst>
            <pc:docMk/>
            <pc:sldMk cId="1001938324" sldId="341"/>
            <ac:spMk id="2" creationId="{B22FFD4B-D99C-41E4-86C1-4626A4A63724}"/>
          </ac:spMkLst>
        </pc:spChg>
      </pc:sldChg>
      <pc:sldChg chg="addSp delSp modSp add mod ord">
        <pc:chgData name="Zeeff, Sebastiaan" userId="460c88d7-3833-42f7-bfe1-ce60dad79da9" providerId="ADAL" clId="{C73ACE77-A6F7-4B0F-8A16-4FAD985782BB}" dt="2021-11-11T22:45:17.244" v="5774" actId="20577"/>
        <pc:sldMkLst>
          <pc:docMk/>
          <pc:sldMk cId="2044657704" sldId="342"/>
        </pc:sldMkLst>
        <pc:spChg chg="mod">
          <ac:chgData name="Zeeff, Sebastiaan" userId="460c88d7-3833-42f7-bfe1-ce60dad79da9" providerId="ADAL" clId="{C73ACE77-A6F7-4B0F-8A16-4FAD985782BB}" dt="2021-11-11T22:45:17.244" v="5774" actId="20577"/>
          <ac:spMkLst>
            <pc:docMk/>
            <pc:sldMk cId="2044657704" sldId="342"/>
            <ac:spMk id="2" creationId="{38FD8F19-1F6C-4F2D-8AE7-8EE580C6EC5A}"/>
          </ac:spMkLst>
        </pc:spChg>
        <pc:spChg chg="mod">
          <ac:chgData name="Zeeff, Sebastiaan" userId="460c88d7-3833-42f7-bfe1-ce60dad79da9" providerId="ADAL" clId="{C73ACE77-A6F7-4B0F-8A16-4FAD985782BB}" dt="2021-11-11T21:37:30.339" v="5060" actId="948"/>
          <ac:spMkLst>
            <pc:docMk/>
            <pc:sldMk cId="2044657704" sldId="342"/>
            <ac:spMk id="3" creationId="{12886221-B57C-40EA-998B-E5325DFA8170}"/>
          </ac:spMkLst>
        </pc:spChg>
        <pc:spChg chg="add del mod">
          <ac:chgData name="Zeeff, Sebastiaan" userId="460c88d7-3833-42f7-bfe1-ce60dad79da9" providerId="ADAL" clId="{C73ACE77-A6F7-4B0F-8A16-4FAD985782BB}" dt="2021-11-11T21:38:38.340" v="5090" actId="478"/>
          <ac:spMkLst>
            <pc:docMk/>
            <pc:sldMk cId="2044657704" sldId="342"/>
            <ac:spMk id="7" creationId="{B749F393-A928-4A88-9383-E11B2EC58769}"/>
          </ac:spMkLst>
        </pc:spChg>
        <pc:spChg chg="add del mod">
          <ac:chgData name="Zeeff, Sebastiaan" userId="460c88d7-3833-42f7-bfe1-ce60dad79da9" providerId="ADAL" clId="{C73ACE77-A6F7-4B0F-8A16-4FAD985782BB}" dt="2021-11-11T21:38:38.340" v="5090" actId="478"/>
          <ac:spMkLst>
            <pc:docMk/>
            <pc:sldMk cId="2044657704" sldId="342"/>
            <ac:spMk id="8" creationId="{2FFC80A3-7643-4C74-B5ED-09626FDC03F4}"/>
          </ac:spMkLst>
        </pc:spChg>
        <pc:grpChg chg="del">
          <ac:chgData name="Zeeff, Sebastiaan" userId="460c88d7-3833-42f7-bfe1-ce60dad79da9" providerId="ADAL" clId="{C73ACE77-A6F7-4B0F-8A16-4FAD985782BB}" dt="2021-11-11T21:34:22.855" v="4552" actId="478"/>
          <ac:grpSpMkLst>
            <pc:docMk/>
            <pc:sldMk cId="2044657704" sldId="342"/>
            <ac:grpSpMk id="9" creationId="{BBC898C0-84D3-4B5C-9AD5-9865E3410D96}"/>
          </ac:grpSpMkLst>
        </pc:grpChg>
      </pc:sldChg>
      <pc:sldChg chg="modSp add mod">
        <pc:chgData name="Zeeff, Sebastiaan" userId="460c88d7-3833-42f7-bfe1-ce60dad79da9" providerId="ADAL" clId="{C73ACE77-A6F7-4B0F-8A16-4FAD985782BB}" dt="2021-11-11T22:45:22.711" v="5781" actId="20577"/>
        <pc:sldMkLst>
          <pc:docMk/>
          <pc:sldMk cId="4291669889" sldId="343"/>
        </pc:sldMkLst>
        <pc:spChg chg="mod">
          <ac:chgData name="Zeeff, Sebastiaan" userId="460c88d7-3833-42f7-bfe1-ce60dad79da9" providerId="ADAL" clId="{C73ACE77-A6F7-4B0F-8A16-4FAD985782BB}" dt="2021-11-11T22:45:22.711" v="5781" actId="20577"/>
          <ac:spMkLst>
            <pc:docMk/>
            <pc:sldMk cId="4291669889" sldId="343"/>
            <ac:spMk id="2" creationId="{38FD8F19-1F6C-4F2D-8AE7-8EE580C6EC5A}"/>
          </ac:spMkLst>
        </pc:spChg>
      </pc:sldChg>
      <pc:sldChg chg="modSp add mod ord">
        <pc:chgData name="Zeeff, Sebastiaan" userId="460c88d7-3833-42f7-bfe1-ce60dad79da9" providerId="ADAL" clId="{C73ACE77-A6F7-4B0F-8A16-4FAD985782BB}" dt="2021-11-11T21:39:32.054" v="5117" actId="20577"/>
        <pc:sldMkLst>
          <pc:docMk/>
          <pc:sldMk cId="605155035" sldId="344"/>
        </pc:sldMkLst>
        <pc:spChg chg="mod">
          <ac:chgData name="Zeeff, Sebastiaan" userId="460c88d7-3833-42f7-bfe1-ce60dad79da9" providerId="ADAL" clId="{C73ACE77-A6F7-4B0F-8A16-4FAD985782BB}" dt="2021-11-11T21:39:32.054" v="5117" actId="20577"/>
          <ac:spMkLst>
            <pc:docMk/>
            <pc:sldMk cId="605155035" sldId="344"/>
            <ac:spMk id="2" creationId="{B22FFD4B-D99C-41E4-86C1-4626A4A63724}"/>
          </ac:spMkLst>
        </pc:spChg>
      </pc:sldChg>
      <pc:sldChg chg="addSp delSp modSp add mod ord">
        <pc:chgData name="Zeeff, Sebastiaan" userId="460c88d7-3833-42f7-bfe1-ce60dad79da9" providerId="ADAL" clId="{C73ACE77-A6F7-4B0F-8A16-4FAD985782BB}" dt="2021-11-11T22:46:22.654" v="5783" actId="1076"/>
        <pc:sldMkLst>
          <pc:docMk/>
          <pc:sldMk cId="803800002" sldId="345"/>
        </pc:sldMkLst>
        <pc:spChg chg="mod">
          <ac:chgData name="Zeeff, Sebastiaan" userId="460c88d7-3833-42f7-bfe1-ce60dad79da9" providerId="ADAL" clId="{C73ACE77-A6F7-4B0F-8A16-4FAD985782BB}" dt="2021-11-11T22:46:22.654" v="5783" actId="1076"/>
          <ac:spMkLst>
            <pc:docMk/>
            <pc:sldMk cId="803800002" sldId="345"/>
            <ac:spMk id="4" creationId="{34063A5A-9654-4BA5-AB5C-7DCF0EE5108D}"/>
          </ac:spMkLst>
        </pc:spChg>
        <pc:picChg chg="del">
          <ac:chgData name="Zeeff, Sebastiaan" userId="460c88d7-3833-42f7-bfe1-ce60dad79da9" providerId="ADAL" clId="{C73ACE77-A6F7-4B0F-8A16-4FAD985782BB}" dt="2021-11-11T21:41:24.659" v="5127" actId="478"/>
          <ac:picMkLst>
            <pc:docMk/>
            <pc:sldMk cId="803800002" sldId="345"/>
            <ac:picMk id="5" creationId="{C27850BC-08C1-48F8-A147-5975631DE7FD}"/>
          </ac:picMkLst>
        </pc:picChg>
        <pc:picChg chg="add mod">
          <ac:chgData name="Zeeff, Sebastiaan" userId="460c88d7-3833-42f7-bfe1-ce60dad79da9" providerId="ADAL" clId="{C73ACE77-A6F7-4B0F-8A16-4FAD985782BB}" dt="2021-11-11T21:44:57.391" v="5231" actId="1076"/>
          <ac:picMkLst>
            <pc:docMk/>
            <pc:sldMk cId="803800002" sldId="345"/>
            <ac:picMk id="6" creationId="{0B5E359C-5A76-46F7-9C55-7871417D6BA7}"/>
          </ac:picMkLst>
        </pc:picChg>
      </pc:sldChg>
      <pc:sldChg chg="addSp delSp modSp new mod ord">
        <pc:chgData name="Zeeff, Sebastiaan" userId="460c88d7-3833-42f7-bfe1-ce60dad79da9" providerId="ADAL" clId="{C73ACE77-A6F7-4B0F-8A16-4FAD985782BB}" dt="2021-11-11T22:06:46.405" v="5594" actId="1037"/>
        <pc:sldMkLst>
          <pc:docMk/>
          <pc:sldMk cId="1422129374" sldId="346"/>
        </pc:sldMkLst>
        <pc:spChg chg="del mod">
          <ac:chgData name="Zeeff, Sebastiaan" userId="460c88d7-3833-42f7-bfe1-ce60dad79da9" providerId="ADAL" clId="{C73ACE77-A6F7-4B0F-8A16-4FAD985782BB}" dt="2021-11-11T22:02:32.302" v="5545" actId="478"/>
          <ac:spMkLst>
            <pc:docMk/>
            <pc:sldMk cId="1422129374" sldId="346"/>
            <ac:spMk id="2" creationId="{CF894527-1F8B-4D4B-81A8-0FBB4534B23F}"/>
          </ac:spMkLst>
        </pc:spChg>
        <pc:spChg chg="mod">
          <ac:chgData name="Zeeff, Sebastiaan" userId="460c88d7-3833-42f7-bfe1-ce60dad79da9" providerId="ADAL" clId="{C73ACE77-A6F7-4B0F-8A16-4FAD985782BB}" dt="2021-11-11T22:03:37.965" v="5570" actId="404"/>
          <ac:spMkLst>
            <pc:docMk/>
            <pc:sldMk cId="1422129374" sldId="346"/>
            <ac:spMk id="3" creationId="{B58A6F4E-BDCD-4AE1-81BB-716669F2586E}"/>
          </ac:spMkLst>
        </pc:spChg>
        <pc:spChg chg="add del">
          <ac:chgData name="Zeeff, Sebastiaan" userId="460c88d7-3833-42f7-bfe1-ce60dad79da9" providerId="ADAL" clId="{C73ACE77-A6F7-4B0F-8A16-4FAD985782BB}" dt="2021-11-11T22:01:52.243" v="5542" actId="22"/>
          <ac:spMkLst>
            <pc:docMk/>
            <pc:sldMk cId="1422129374" sldId="346"/>
            <ac:spMk id="12" creationId="{2D42536F-7D92-4FE3-87B1-84C8BC366611}"/>
          </ac:spMkLst>
        </pc:spChg>
        <pc:spChg chg="add mod">
          <ac:chgData name="Zeeff, Sebastiaan" userId="460c88d7-3833-42f7-bfe1-ce60dad79da9" providerId="ADAL" clId="{C73ACE77-A6F7-4B0F-8A16-4FAD985782BB}" dt="2021-11-11T22:02:11.069" v="5544" actId="1076"/>
          <ac:spMkLst>
            <pc:docMk/>
            <pc:sldMk cId="1422129374" sldId="346"/>
            <ac:spMk id="13" creationId="{22FEE96F-ACAA-4F9B-B19E-BCBF5E23E6FE}"/>
          </ac:spMkLst>
        </pc:spChg>
        <pc:spChg chg="add del mod">
          <ac:chgData name="Zeeff, Sebastiaan" userId="460c88d7-3833-42f7-bfe1-ce60dad79da9" providerId="ADAL" clId="{C73ACE77-A6F7-4B0F-8A16-4FAD985782BB}" dt="2021-11-11T22:02:35.707" v="5546" actId="478"/>
          <ac:spMkLst>
            <pc:docMk/>
            <pc:sldMk cId="1422129374" sldId="346"/>
            <ac:spMk id="15" creationId="{6DE30EFB-EDD9-4D0F-917F-FBC38DA2521B}"/>
          </ac:spMkLst>
        </pc:spChg>
        <pc:picChg chg="add del mod">
          <ac:chgData name="Zeeff, Sebastiaan" userId="460c88d7-3833-42f7-bfe1-ce60dad79da9" providerId="ADAL" clId="{C73ACE77-A6F7-4B0F-8A16-4FAD985782BB}" dt="2021-11-11T21:58:34.665" v="5453" actId="478"/>
          <ac:picMkLst>
            <pc:docMk/>
            <pc:sldMk cId="1422129374" sldId="346"/>
            <ac:picMk id="4" creationId="{E5E6BD48-C1A9-4E32-BF50-1ECFED05FA7C}"/>
          </ac:picMkLst>
        </pc:picChg>
        <pc:picChg chg="add mod">
          <ac:chgData name="Zeeff, Sebastiaan" userId="460c88d7-3833-42f7-bfe1-ce60dad79da9" providerId="ADAL" clId="{C73ACE77-A6F7-4B0F-8A16-4FAD985782BB}" dt="2021-11-11T22:03:13.478" v="5564" actId="1038"/>
          <ac:picMkLst>
            <pc:docMk/>
            <pc:sldMk cId="1422129374" sldId="346"/>
            <ac:picMk id="6" creationId="{76807253-53E6-4317-9E1A-3ABF6F385C20}"/>
          </ac:picMkLst>
        </pc:picChg>
        <pc:picChg chg="add mod ord">
          <ac:chgData name="Zeeff, Sebastiaan" userId="460c88d7-3833-42f7-bfe1-ce60dad79da9" providerId="ADAL" clId="{C73ACE77-A6F7-4B0F-8A16-4FAD985782BB}" dt="2021-11-11T22:03:16.797" v="5568" actId="1037"/>
          <ac:picMkLst>
            <pc:docMk/>
            <pc:sldMk cId="1422129374" sldId="346"/>
            <ac:picMk id="8" creationId="{5FAE45E1-E799-46D1-AF73-9706A2662D6C}"/>
          </ac:picMkLst>
        </pc:picChg>
        <pc:picChg chg="add mod ord">
          <ac:chgData name="Zeeff, Sebastiaan" userId="460c88d7-3833-42f7-bfe1-ce60dad79da9" providerId="ADAL" clId="{C73ACE77-A6F7-4B0F-8A16-4FAD985782BB}" dt="2021-11-11T22:06:46.405" v="5594" actId="1037"/>
          <ac:picMkLst>
            <pc:docMk/>
            <pc:sldMk cId="1422129374" sldId="346"/>
            <ac:picMk id="10" creationId="{DCA815F3-11F7-47BD-AD61-555340CCE3EF}"/>
          </ac:picMkLst>
        </pc:picChg>
        <pc:picChg chg="add mod modCrop">
          <ac:chgData name="Zeeff, Sebastiaan" userId="460c88d7-3833-42f7-bfe1-ce60dad79da9" providerId="ADAL" clId="{C73ACE77-A6F7-4B0F-8A16-4FAD985782BB}" dt="2021-11-11T22:06:25.611" v="5590" actId="1036"/>
          <ac:picMkLst>
            <pc:docMk/>
            <pc:sldMk cId="1422129374" sldId="346"/>
            <ac:picMk id="16" creationId="{609AEFF6-F440-44FB-9DB0-B2433CAFC2E8}"/>
          </ac:picMkLst>
        </pc:picChg>
      </pc:sldChg>
      <pc:sldMasterChg chg="modSp mod addSldLayout delSldLayout modSldLayout">
        <pc:chgData name="Zeeff, Sebastiaan" userId="460c88d7-3833-42f7-bfe1-ce60dad79da9" providerId="ADAL" clId="{C73ACE77-A6F7-4B0F-8A16-4FAD985782BB}" dt="2021-11-11T12:09:40.604" v="830" actId="2696"/>
        <pc:sldMasterMkLst>
          <pc:docMk/>
          <pc:sldMasterMk cId="1748613454" sldId="2147483648"/>
        </pc:sldMasterMkLst>
        <pc:spChg chg="mod">
          <ac:chgData name="Zeeff, Sebastiaan" userId="460c88d7-3833-42f7-bfe1-ce60dad79da9" providerId="ADAL" clId="{C73ACE77-A6F7-4B0F-8A16-4FAD985782BB}" dt="2021-11-10T19:33:44.705" v="168" actId="207"/>
          <ac:spMkLst>
            <pc:docMk/>
            <pc:sldMasterMk cId="1748613454" sldId="2147483648"/>
            <ac:spMk id="2" creationId="{CE3D3041-C3F7-47F0-853F-F4DAEEFE6FBC}"/>
          </ac:spMkLst>
        </pc:spChg>
        <pc:spChg chg="mod">
          <ac:chgData name="Zeeff, Sebastiaan" userId="460c88d7-3833-42f7-bfe1-ce60dad79da9" providerId="ADAL" clId="{C73ACE77-A6F7-4B0F-8A16-4FAD985782BB}" dt="2021-11-10T19:34:07.881" v="177" actId="14"/>
          <ac:spMkLst>
            <pc:docMk/>
            <pc:sldMasterMk cId="1748613454" sldId="2147483648"/>
            <ac:spMk id="3" creationId="{48CDA5ED-DBB3-48FB-BDF9-F8EE0838B37E}"/>
          </ac:spMkLst>
        </pc:spChg>
        <pc:sldLayoutChg chg="modSp mod">
          <pc:chgData name="Zeeff, Sebastiaan" userId="460c88d7-3833-42f7-bfe1-ce60dad79da9" providerId="ADAL" clId="{C73ACE77-A6F7-4B0F-8A16-4FAD985782BB}" dt="2021-11-10T19:32:32.197" v="150" actId="207"/>
          <pc:sldLayoutMkLst>
            <pc:docMk/>
            <pc:sldMasterMk cId="1748613454" sldId="2147483648"/>
            <pc:sldLayoutMk cId="922701686" sldId="2147483649"/>
          </pc:sldLayoutMkLst>
          <pc:spChg chg="mod">
            <ac:chgData name="Zeeff, Sebastiaan" userId="460c88d7-3833-42f7-bfe1-ce60dad79da9" providerId="ADAL" clId="{C73ACE77-A6F7-4B0F-8A16-4FAD985782BB}" dt="2021-11-10T19:32:26.588" v="146" actId="207"/>
            <ac:spMkLst>
              <pc:docMk/>
              <pc:sldMasterMk cId="1748613454" sldId="2147483648"/>
              <pc:sldLayoutMk cId="922701686" sldId="2147483649"/>
              <ac:spMk id="2" creationId="{E38B3034-9C32-4943-B50B-50D86900DB28}"/>
            </ac:spMkLst>
          </pc:spChg>
          <pc:spChg chg="mod">
            <ac:chgData name="Zeeff, Sebastiaan" userId="460c88d7-3833-42f7-bfe1-ce60dad79da9" providerId="ADAL" clId="{C73ACE77-A6F7-4B0F-8A16-4FAD985782BB}" dt="2021-11-10T19:32:32.197" v="150" actId="207"/>
            <ac:spMkLst>
              <pc:docMk/>
              <pc:sldMasterMk cId="1748613454" sldId="2147483648"/>
              <pc:sldLayoutMk cId="922701686" sldId="2147483649"/>
              <ac:spMk id="3" creationId="{E23F8DC5-9C69-474D-A1F3-E7914F4CBB01}"/>
            </ac:spMkLst>
          </pc:spChg>
        </pc:sldLayoutChg>
        <pc:sldLayoutChg chg="modSp">
          <pc:chgData name="Zeeff, Sebastiaan" userId="460c88d7-3833-42f7-bfe1-ce60dad79da9" providerId="ADAL" clId="{C73ACE77-A6F7-4B0F-8A16-4FAD985782BB}" dt="2021-11-10T19:32:12.776" v="144" actId="207"/>
          <pc:sldLayoutMkLst>
            <pc:docMk/>
            <pc:sldMasterMk cId="1748613454" sldId="2147483648"/>
            <pc:sldLayoutMk cId="2492682015" sldId="2147483650"/>
          </pc:sldLayoutMkLst>
          <pc:spChg chg="mod">
            <ac:chgData name="Zeeff, Sebastiaan" userId="460c88d7-3833-42f7-bfe1-ce60dad79da9" providerId="ADAL" clId="{C73ACE77-A6F7-4B0F-8A16-4FAD985782BB}" dt="2021-11-10T19:32:12.776" v="144" actId="207"/>
            <ac:spMkLst>
              <pc:docMk/>
              <pc:sldMasterMk cId="1748613454" sldId="2147483648"/>
              <pc:sldLayoutMk cId="2492682015" sldId="2147483650"/>
              <ac:spMk id="2" creationId="{28FF71D7-C1AC-4352-BC52-2C77406AAEB3}"/>
            </ac:spMkLst>
          </pc:spChg>
          <pc:spChg chg="mod">
            <ac:chgData name="Zeeff, Sebastiaan" userId="460c88d7-3833-42f7-bfe1-ce60dad79da9" providerId="ADAL" clId="{C73ACE77-A6F7-4B0F-8A16-4FAD985782BB}" dt="2021-11-10T19:32:12.776" v="144" actId="207"/>
            <ac:spMkLst>
              <pc:docMk/>
              <pc:sldMasterMk cId="1748613454" sldId="2147483648"/>
              <pc:sldLayoutMk cId="2492682015" sldId="2147483650"/>
              <ac:spMk id="3" creationId="{9A909E76-E31E-4D1A-8589-064E506DB37A}"/>
            </ac:spMkLst>
          </pc:spChg>
        </pc:sldLayoutChg>
        <pc:sldLayoutChg chg="addSp delSp modSp mod">
          <pc:chgData name="Zeeff, Sebastiaan" userId="460c88d7-3833-42f7-bfe1-ce60dad79da9" providerId="ADAL" clId="{C73ACE77-A6F7-4B0F-8A16-4FAD985782BB}" dt="2021-11-10T20:37:19.812" v="758" actId="404"/>
          <pc:sldLayoutMkLst>
            <pc:docMk/>
            <pc:sldMasterMk cId="1748613454" sldId="2147483648"/>
            <pc:sldLayoutMk cId="1551665161" sldId="2147483651"/>
          </pc:sldLayoutMkLst>
          <pc:spChg chg="mod">
            <ac:chgData name="Zeeff, Sebastiaan" userId="460c88d7-3833-42f7-bfe1-ce60dad79da9" providerId="ADAL" clId="{C73ACE77-A6F7-4B0F-8A16-4FAD985782BB}" dt="2021-11-10T20:37:19.812" v="758" actId="404"/>
            <ac:spMkLst>
              <pc:docMk/>
              <pc:sldMasterMk cId="1748613454" sldId="2147483648"/>
              <pc:sldLayoutMk cId="1551665161" sldId="2147483651"/>
              <ac:spMk id="2" creationId="{0AE9B017-D662-4A53-8FD4-A1E970B5127F}"/>
            </ac:spMkLst>
          </pc:spChg>
          <pc:spChg chg="del mod">
            <ac:chgData name="Zeeff, Sebastiaan" userId="460c88d7-3833-42f7-bfe1-ce60dad79da9" providerId="ADAL" clId="{C73ACE77-A6F7-4B0F-8A16-4FAD985782BB}" dt="2021-11-10T20:35:28.132" v="703" actId="478"/>
            <ac:spMkLst>
              <pc:docMk/>
              <pc:sldMasterMk cId="1748613454" sldId="2147483648"/>
              <pc:sldLayoutMk cId="1551665161" sldId="2147483651"/>
              <ac:spMk id="3" creationId="{B38FB1D4-D868-458A-BC02-1A0176A6C8F9}"/>
            </ac:spMkLst>
          </pc:spChg>
          <pc:picChg chg="add mod">
            <ac:chgData name="Zeeff, Sebastiaan" userId="460c88d7-3833-42f7-bfe1-ce60dad79da9" providerId="ADAL" clId="{C73ACE77-A6F7-4B0F-8A16-4FAD985782BB}" dt="2021-11-10T20:35:44.949" v="707" actId="1076"/>
            <ac:picMkLst>
              <pc:docMk/>
              <pc:sldMasterMk cId="1748613454" sldId="2147483648"/>
              <pc:sldLayoutMk cId="1551665161" sldId="2147483651"/>
              <ac:picMk id="8" creationId="{D8E88E7E-2F2D-49CD-A012-EFF4E46482DA}"/>
            </ac:picMkLst>
          </pc:picChg>
        </pc:sldLayoutChg>
        <pc:sldLayoutChg chg="modSp">
          <pc:chgData name="Zeeff, Sebastiaan" userId="460c88d7-3833-42f7-bfe1-ce60dad79da9" providerId="ADAL" clId="{C73ACE77-A6F7-4B0F-8A16-4FAD985782BB}" dt="2021-11-10T19:32:51.057" v="154" actId="207"/>
          <pc:sldLayoutMkLst>
            <pc:docMk/>
            <pc:sldMasterMk cId="1748613454" sldId="2147483648"/>
            <pc:sldLayoutMk cId="3116413362" sldId="2147483652"/>
          </pc:sldLayoutMkLst>
          <pc:spChg chg="mod">
            <ac:chgData name="Zeeff, Sebastiaan" userId="460c88d7-3833-42f7-bfe1-ce60dad79da9" providerId="ADAL" clId="{C73ACE77-A6F7-4B0F-8A16-4FAD985782BB}" dt="2021-11-10T19:32:51.057" v="154" actId="207"/>
            <ac:spMkLst>
              <pc:docMk/>
              <pc:sldMasterMk cId="1748613454" sldId="2147483648"/>
              <pc:sldLayoutMk cId="3116413362" sldId="2147483652"/>
              <ac:spMk id="2" creationId="{E64DC861-FDB8-422D-9F77-D45B6699D92E}"/>
            </ac:spMkLst>
          </pc:spChg>
          <pc:spChg chg="mod">
            <ac:chgData name="Zeeff, Sebastiaan" userId="460c88d7-3833-42f7-bfe1-ce60dad79da9" providerId="ADAL" clId="{C73ACE77-A6F7-4B0F-8A16-4FAD985782BB}" dt="2021-11-10T19:32:51.057" v="154" actId="207"/>
            <ac:spMkLst>
              <pc:docMk/>
              <pc:sldMasterMk cId="1748613454" sldId="2147483648"/>
              <pc:sldLayoutMk cId="3116413362" sldId="2147483652"/>
              <ac:spMk id="3" creationId="{69EFB2A0-5880-4A05-AA92-47AC3D7E2B02}"/>
            </ac:spMkLst>
          </pc:spChg>
          <pc:spChg chg="mod">
            <ac:chgData name="Zeeff, Sebastiaan" userId="460c88d7-3833-42f7-bfe1-ce60dad79da9" providerId="ADAL" clId="{C73ACE77-A6F7-4B0F-8A16-4FAD985782BB}" dt="2021-11-10T19:32:51.057" v="154" actId="207"/>
            <ac:spMkLst>
              <pc:docMk/>
              <pc:sldMasterMk cId="1748613454" sldId="2147483648"/>
              <pc:sldLayoutMk cId="3116413362" sldId="2147483652"/>
              <ac:spMk id="4" creationId="{89304355-4BF3-45D8-9762-84D3221FDE3E}"/>
            </ac:spMkLst>
          </pc:spChg>
        </pc:sldLayoutChg>
        <pc:sldLayoutChg chg="modSp">
          <pc:chgData name="Zeeff, Sebastiaan" userId="460c88d7-3833-42f7-bfe1-ce60dad79da9" providerId="ADAL" clId="{C73ACE77-A6F7-4B0F-8A16-4FAD985782BB}" dt="2021-11-10T19:33:01.195" v="156" actId="207"/>
          <pc:sldLayoutMkLst>
            <pc:docMk/>
            <pc:sldMasterMk cId="1748613454" sldId="2147483648"/>
            <pc:sldLayoutMk cId="2857543500" sldId="2147483653"/>
          </pc:sldLayoutMkLst>
          <pc:spChg chg="mod">
            <ac:chgData name="Zeeff, Sebastiaan" userId="460c88d7-3833-42f7-bfe1-ce60dad79da9" providerId="ADAL" clId="{C73ACE77-A6F7-4B0F-8A16-4FAD985782BB}" dt="2021-11-10T19:33:01.195" v="156" actId="207"/>
            <ac:spMkLst>
              <pc:docMk/>
              <pc:sldMasterMk cId="1748613454" sldId="2147483648"/>
              <pc:sldLayoutMk cId="2857543500" sldId="2147483653"/>
              <ac:spMk id="2" creationId="{86D59320-D7A1-4861-8AE2-5C3886D125BF}"/>
            </ac:spMkLst>
          </pc:spChg>
          <pc:spChg chg="mod">
            <ac:chgData name="Zeeff, Sebastiaan" userId="460c88d7-3833-42f7-bfe1-ce60dad79da9" providerId="ADAL" clId="{C73ACE77-A6F7-4B0F-8A16-4FAD985782BB}" dt="2021-11-10T19:33:01.195" v="156" actId="207"/>
            <ac:spMkLst>
              <pc:docMk/>
              <pc:sldMasterMk cId="1748613454" sldId="2147483648"/>
              <pc:sldLayoutMk cId="2857543500" sldId="2147483653"/>
              <ac:spMk id="3" creationId="{7B6D4283-95D6-4BE1-9E08-D57B688789E2}"/>
            </ac:spMkLst>
          </pc:spChg>
          <pc:spChg chg="mod">
            <ac:chgData name="Zeeff, Sebastiaan" userId="460c88d7-3833-42f7-bfe1-ce60dad79da9" providerId="ADAL" clId="{C73ACE77-A6F7-4B0F-8A16-4FAD985782BB}" dt="2021-11-10T19:33:01.195" v="156" actId="207"/>
            <ac:spMkLst>
              <pc:docMk/>
              <pc:sldMasterMk cId="1748613454" sldId="2147483648"/>
              <pc:sldLayoutMk cId="2857543500" sldId="2147483653"/>
              <ac:spMk id="4" creationId="{FF5121A4-ABF2-44D6-B03C-CE7452EFCBFC}"/>
            </ac:spMkLst>
          </pc:spChg>
          <pc:spChg chg="mod">
            <ac:chgData name="Zeeff, Sebastiaan" userId="460c88d7-3833-42f7-bfe1-ce60dad79da9" providerId="ADAL" clId="{C73ACE77-A6F7-4B0F-8A16-4FAD985782BB}" dt="2021-11-10T19:33:01.195" v="156" actId="207"/>
            <ac:spMkLst>
              <pc:docMk/>
              <pc:sldMasterMk cId="1748613454" sldId="2147483648"/>
              <pc:sldLayoutMk cId="2857543500" sldId="2147483653"/>
              <ac:spMk id="5" creationId="{46845DA7-E5AB-4E6B-B8CE-B3DCFF919475}"/>
            </ac:spMkLst>
          </pc:spChg>
          <pc:spChg chg="mod">
            <ac:chgData name="Zeeff, Sebastiaan" userId="460c88d7-3833-42f7-bfe1-ce60dad79da9" providerId="ADAL" clId="{C73ACE77-A6F7-4B0F-8A16-4FAD985782BB}" dt="2021-11-10T19:33:01.195" v="156" actId="207"/>
            <ac:spMkLst>
              <pc:docMk/>
              <pc:sldMasterMk cId="1748613454" sldId="2147483648"/>
              <pc:sldLayoutMk cId="2857543500" sldId="2147483653"/>
              <ac:spMk id="6" creationId="{8D47EF56-D13F-4D54-B48C-4827F8D515D5}"/>
            </ac:spMkLst>
          </pc:spChg>
        </pc:sldLayoutChg>
        <pc:sldLayoutChg chg="modSp">
          <pc:chgData name="Zeeff, Sebastiaan" userId="460c88d7-3833-42f7-bfe1-ce60dad79da9" providerId="ADAL" clId="{C73ACE77-A6F7-4B0F-8A16-4FAD985782BB}" dt="2021-11-10T19:33:06.411" v="158" actId="207"/>
          <pc:sldLayoutMkLst>
            <pc:docMk/>
            <pc:sldMasterMk cId="1748613454" sldId="2147483648"/>
            <pc:sldLayoutMk cId="787871524" sldId="2147483654"/>
          </pc:sldLayoutMkLst>
          <pc:spChg chg="mod">
            <ac:chgData name="Zeeff, Sebastiaan" userId="460c88d7-3833-42f7-bfe1-ce60dad79da9" providerId="ADAL" clId="{C73ACE77-A6F7-4B0F-8A16-4FAD985782BB}" dt="2021-11-10T19:33:06.411" v="158" actId="207"/>
            <ac:spMkLst>
              <pc:docMk/>
              <pc:sldMasterMk cId="1748613454" sldId="2147483648"/>
              <pc:sldLayoutMk cId="787871524" sldId="2147483654"/>
              <ac:spMk id="2" creationId="{07ED4040-9AA6-4117-B764-E56973A68121}"/>
            </ac:spMkLst>
          </pc:spChg>
        </pc:sldLayoutChg>
        <pc:sldLayoutChg chg="modSp">
          <pc:chgData name="Zeeff, Sebastiaan" userId="460c88d7-3833-42f7-bfe1-ce60dad79da9" providerId="ADAL" clId="{C73ACE77-A6F7-4B0F-8A16-4FAD985782BB}" dt="2021-11-10T19:33:14.115" v="160" actId="207"/>
          <pc:sldLayoutMkLst>
            <pc:docMk/>
            <pc:sldMasterMk cId="1748613454" sldId="2147483648"/>
            <pc:sldLayoutMk cId="1532468026" sldId="2147483656"/>
          </pc:sldLayoutMkLst>
          <pc:spChg chg="mod">
            <ac:chgData name="Zeeff, Sebastiaan" userId="460c88d7-3833-42f7-bfe1-ce60dad79da9" providerId="ADAL" clId="{C73ACE77-A6F7-4B0F-8A16-4FAD985782BB}" dt="2021-11-10T19:33:14.115" v="160" actId="207"/>
            <ac:spMkLst>
              <pc:docMk/>
              <pc:sldMasterMk cId="1748613454" sldId="2147483648"/>
              <pc:sldLayoutMk cId="1532468026" sldId="2147483656"/>
              <ac:spMk id="2" creationId="{8B1A5285-25D3-460B-A988-A24C0DD59A10}"/>
            </ac:spMkLst>
          </pc:spChg>
          <pc:spChg chg="mod">
            <ac:chgData name="Zeeff, Sebastiaan" userId="460c88d7-3833-42f7-bfe1-ce60dad79da9" providerId="ADAL" clId="{C73ACE77-A6F7-4B0F-8A16-4FAD985782BB}" dt="2021-11-10T19:33:14.115" v="160" actId="207"/>
            <ac:spMkLst>
              <pc:docMk/>
              <pc:sldMasterMk cId="1748613454" sldId="2147483648"/>
              <pc:sldLayoutMk cId="1532468026" sldId="2147483656"/>
              <ac:spMk id="3" creationId="{D20AB21E-7797-4D21-8BB9-3E9B754C4A0D}"/>
            </ac:spMkLst>
          </pc:spChg>
          <pc:spChg chg="mod">
            <ac:chgData name="Zeeff, Sebastiaan" userId="460c88d7-3833-42f7-bfe1-ce60dad79da9" providerId="ADAL" clId="{C73ACE77-A6F7-4B0F-8A16-4FAD985782BB}" dt="2021-11-10T19:33:14.115" v="160" actId="207"/>
            <ac:spMkLst>
              <pc:docMk/>
              <pc:sldMasterMk cId="1748613454" sldId="2147483648"/>
              <pc:sldLayoutMk cId="1532468026" sldId="2147483656"/>
              <ac:spMk id="4" creationId="{11A4EC6A-1EE4-492F-A2F2-6B5FDEC6BDB8}"/>
            </ac:spMkLst>
          </pc:spChg>
        </pc:sldLayoutChg>
        <pc:sldLayoutChg chg="modSp">
          <pc:chgData name="Zeeff, Sebastiaan" userId="460c88d7-3833-42f7-bfe1-ce60dad79da9" providerId="ADAL" clId="{C73ACE77-A6F7-4B0F-8A16-4FAD985782BB}" dt="2021-11-10T19:33:22.693" v="162" actId="207"/>
          <pc:sldLayoutMkLst>
            <pc:docMk/>
            <pc:sldMasterMk cId="1748613454" sldId="2147483648"/>
            <pc:sldLayoutMk cId="3637586192" sldId="2147483657"/>
          </pc:sldLayoutMkLst>
          <pc:spChg chg="mod">
            <ac:chgData name="Zeeff, Sebastiaan" userId="460c88d7-3833-42f7-bfe1-ce60dad79da9" providerId="ADAL" clId="{C73ACE77-A6F7-4B0F-8A16-4FAD985782BB}" dt="2021-11-10T19:33:22.693" v="162" actId="207"/>
            <ac:spMkLst>
              <pc:docMk/>
              <pc:sldMasterMk cId="1748613454" sldId="2147483648"/>
              <pc:sldLayoutMk cId="3637586192" sldId="2147483657"/>
              <ac:spMk id="2" creationId="{1B460CFE-4B8A-4A90-943B-025F451D8605}"/>
            </ac:spMkLst>
          </pc:spChg>
          <pc:spChg chg="mod">
            <ac:chgData name="Zeeff, Sebastiaan" userId="460c88d7-3833-42f7-bfe1-ce60dad79da9" providerId="ADAL" clId="{C73ACE77-A6F7-4B0F-8A16-4FAD985782BB}" dt="2021-11-10T19:33:22.693" v="162" actId="207"/>
            <ac:spMkLst>
              <pc:docMk/>
              <pc:sldMasterMk cId="1748613454" sldId="2147483648"/>
              <pc:sldLayoutMk cId="3637586192" sldId="2147483657"/>
              <ac:spMk id="3" creationId="{C144CF70-92B4-426C-9808-52B245ACEBC9}"/>
            </ac:spMkLst>
          </pc:spChg>
          <pc:spChg chg="mod">
            <ac:chgData name="Zeeff, Sebastiaan" userId="460c88d7-3833-42f7-bfe1-ce60dad79da9" providerId="ADAL" clId="{C73ACE77-A6F7-4B0F-8A16-4FAD985782BB}" dt="2021-11-10T19:33:22.693" v="162" actId="207"/>
            <ac:spMkLst>
              <pc:docMk/>
              <pc:sldMasterMk cId="1748613454" sldId="2147483648"/>
              <pc:sldLayoutMk cId="3637586192" sldId="2147483657"/>
              <ac:spMk id="4" creationId="{5CB224B6-A526-4302-A4F6-A614C564F88F}"/>
            </ac:spMkLst>
          </pc:spChg>
        </pc:sldLayoutChg>
        <pc:sldLayoutChg chg="modSp">
          <pc:chgData name="Zeeff, Sebastiaan" userId="460c88d7-3833-42f7-bfe1-ce60dad79da9" providerId="ADAL" clId="{C73ACE77-A6F7-4B0F-8A16-4FAD985782BB}" dt="2021-11-10T19:33:31.149" v="164" actId="207"/>
          <pc:sldLayoutMkLst>
            <pc:docMk/>
            <pc:sldMasterMk cId="1748613454" sldId="2147483648"/>
            <pc:sldLayoutMk cId="1205672322" sldId="2147483658"/>
          </pc:sldLayoutMkLst>
          <pc:spChg chg="mod">
            <ac:chgData name="Zeeff, Sebastiaan" userId="460c88d7-3833-42f7-bfe1-ce60dad79da9" providerId="ADAL" clId="{C73ACE77-A6F7-4B0F-8A16-4FAD985782BB}" dt="2021-11-10T19:33:31.149" v="164" actId="207"/>
            <ac:spMkLst>
              <pc:docMk/>
              <pc:sldMasterMk cId="1748613454" sldId="2147483648"/>
              <pc:sldLayoutMk cId="1205672322" sldId="2147483658"/>
              <ac:spMk id="2" creationId="{8258D841-71A8-41FC-811C-80859463842F}"/>
            </ac:spMkLst>
          </pc:spChg>
          <pc:spChg chg="mod">
            <ac:chgData name="Zeeff, Sebastiaan" userId="460c88d7-3833-42f7-bfe1-ce60dad79da9" providerId="ADAL" clId="{C73ACE77-A6F7-4B0F-8A16-4FAD985782BB}" dt="2021-11-10T19:33:31.149" v="164" actId="207"/>
            <ac:spMkLst>
              <pc:docMk/>
              <pc:sldMasterMk cId="1748613454" sldId="2147483648"/>
              <pc:sldLayoutMk cId="1205672322" sldId="2147483658"/>
              <ac:spMk id="3" creationId="{62A1B0B5-3137-42F0-8612-080E2C2C183D}"/>
            </ac:spMkLst>
          </pc:spChg>
        </pc:sldLayoutChg>
        <pc:sldLayoutChg chg="modSp">
          <pc:chgData name="Zeeff, Sebastiaan" userId="460c88d7-3833-42f7-bfe1-ce60dad79da9" providerId="ADAL" clId="{C73ACE77-A6F7-4B0F-8A16-4FAD985782BB}" dt="2021-11-10T19:33:36.145" v="166" actId="207"/>
          <pc:sldLayoutMkLst>
            <pc:docMk/>
            <pc:sldMasterMk cId="1748613454" sldId="2147483648"/>
            <pc:sldLayoutMk cId="716868521" sldId="2147483659"/>
          </pc:sldLayoutMkLst>
          <pc:spChg chg="mod">
            <ac:chgData name="Zeeff, Sebastiaan" userId="460c88d7-3833-42f7-bfe1-ce60dad79da9" providerId="ADAL" clId="{C73ACE77-A6F7-4B0F-8A16-4FAD985782BB}" dt="2021-11-10T19:33:36.145" v="166" actId="207"/>
            <ac:spMkLst>
              <pc:docMk/>
              <pc:sldMasterMk cId="1748613454" sldId="2147483648"/>
              <pc:sldLayoutMk cId="716868521" sldId="2147483659"/>
              <ac:spMk id="2" creationId="{4D8A669E-8E11-4CE5-BC13-3726B8B4B69B}"/>
            </ac:spMkLst>
          </pc:spChg>
          <pc:spChg chg="mod">
            <ac:chgData name="Zeeff, Sebastiaan" userId="460c88d7-3833-42f7-bfe1-ce60dad79da9" providerId="ADAL" clId="{C73ACE77-A6F7-4B0F-8A16-4FAD985782BB}" dt="2021-11-10T19:33:36.145" v="166" actId="207"/>
            <ac:spMkLst>
              <pc:docMk/>
              <pc:sldMasterMk cId="1748613454" sldId="2147483648"/>
              <pc:sldLayoutMk cId="716868521" sldId="2147483659"/>
              <ac:spMk id="3" creationId="{D49C952F-1D61-4027-BD81-3E1FB7A5A9A5}"/>
            </ac:spMkLst>
          </pc:spChg>
        </pc:sldLayoutChg>
        <pc:sldLayoutChg chg="addSp delSp new del mod">
          <pc:chgData name="Zeeff, Sebastiaan" userId="460c88d7-3833-42f7-bfe1-ce60dad79da9" providerId="ADAL" clId="{C73ACE77-A6F7-4B0F-8A16-4FAD985782BB}" dt="2021-11-11T12:09:40.604" v="830" actId="2696"/>
          <pc:sldLayoutMkLst>
            <pc:docMk/>
            <pc:sldMasterMk cId="1748613454" sldId="2147483648"/>
            <pc:sldLayoutMk cId="1309166886" sldId="2147483660"/>
          </pc:sldLayoutMkLst>
          <pc:spChg chg="del">
            <ac:chgData name="Zeeff, Sebastiaan" userId="460c88d7-3833-42f7-bfe1-ce60dad79da9" providerId="ADAL" clId="{C73ACE77-A6F7-4B0F-8A16-4FAD985782BB}" dt="2021-11-11T12:08:54.290" v="827" actId="478"/>
            <ac:spMkLst>
              <pc:docMk/>
              <pc:sldMasterMk cId="1748613454" sldId="2147483648"/>
              <pc:sldLayoutMk cId="1309166886" sldId="2147483660"/>
              <ac:spMk id="2" creationId="{A9C702FB-5EB5-4760-B222-738F2144B807}"/>
            </ac:spMkLst>
          </pc:spChg>
          <pc:spChg chg="add del">
            <ac:chgData name="Zeeff, Sebastiaan" userId="460c88d7-3833-42f7-bfe1-ce60dad79da9" providerId="ADAL" clId="{C73ACE77-A6F7-4B0F-8A16-4FAD985782BB}" dt="2021-11-11T12:09:37.585" v="829" actId="478"/>
            <ac:spMkLst>
              <pc:docMk/>
              <pc:sldMasterMk cId="1748613454" sldId="2147483648"/>
              <pc:sldLayoutMk cId="1309166886" sldId="2147483660"/>
              <ac:spMk id="6" creationId="{9429ACAB-A8F9-4E4D-ABF4-A779F3126CB4}"/>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3034-9C32-4943-B50B-50D86900DB28}"/>
              </a:ext>
            </a:extLst>
          </p:cNvPr>
          <p:cNvSpPr>
            <a:spLocks noGrp="1"/>
          </p:cNvSpPr>
          <p:nvPr>
            <p:ph type="ctrTitle"/>
          </p:nvPr>
        </p:nvSpPr>
        <p:spPr>
          <a:xfrm>
            <a:off x="1524000" y="1122363"/>
            <a:ext cx="9144000" cy="2387600"/>
          </a:xfrm>
        </p:spPr>
        <p:txBody>
          <a:bodyPr anchor="b"/>
          <a:lstStyle>
            <a:lvl1pPr algn="ctr">
              <a:defRPr sz="6000">
                <a:solidFill>
                  <a:srgbClr val="002060"/>
                </a:solidFill>
                <a:latin typeface="Amasis MT Pro Medium" panose="020406040500050203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E23F8DC5-9C69-474D-A1F3-E7914F4CBB01}"/>
              </a:ext>
            </a:extLst>
          </p:cNvPr>
          <p:cNvSpPr>
            <a:spLocks noGrp="1"/>
          </p:cNvSpPr>
          <p:nvPr>
            <p:ph type="subTitle" idx="1"/>
          </p:nvPr>
        </p:nvSpPr>
        <p:spPr>
          <a:xfrm>
            <a:off x="1524000" y="3602038"/>
            <a:ext cx="9144000" cy="1655762"/>
          </a:xfrm>
        </p:spPr>
        <p:txBody>
          <a:bodyPr/>
          <a:lstStyle>
            <a:lvl1pPr marL="0" indent="0" algn="ctr">
              <a:buNone/>
              <a:defRPr sz="2400">
                <a:solidFill>
                  <a:srgbClr val="002060"/>
                </a:solidFill>
                <a:latin typeface="Amasis MT Pro Medium" panose="020406040500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3BAD1-433E-48FA-BD4D-9812729BD439}"/>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BBCD4218-F3F2-4029-9225-946893D9C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DD8B-E5AF-4CD5-B937-D488E719EF0C}"/>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92270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D841-71A8-41FC-811C-80859463842F}"/>
              </a:ext>
            </a:extLst>
          </p:cNvPr>
          <p:cNvSpPr>
            <a:spLocks noGrp="1"/>
          </p:cNvSpPr>
          <p:nvPr>
            <p:ph type="title"/>
          </p:nvPr>
        </p:nvSpPr>
        <p:spPr/>
        <p:txBody>
          <a:bodyPr/>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62A1B0B5-3137-42F0-8612-080E2C2C183D}"/>
              </a:ext>
            </a:extLst>
          </p:cNvPr>
          <p:cNvSpPr>
            <a:spLocks noGrp="1"/>
          </p:cNvSpPr>
          <p:nvPr>
            <p:ph type="body" orient="vert" idx="1"/>
          </p:nvPr>
        </p:nvSpPr>
        <p:spPr/>
        <p:txBody>
          <a:bodyPr vert="eaVert"/>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5447-94DD-4B37-AD35-0C59B51433CB}"/>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D1050608-4CD9-42FB-9A73-0F8C96892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8ECA9-F626-4B90-8005-7A7EF9E57036}"/>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120567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A669E-8E11-4CE5-BC13-3726B8B4B69B}"/>
              </a:ext>
            </a:extLst>
          </p:cNvPr>
          <p:cNvSpPr>
            <a:spLocks noGrp="1"/>
          </p:cNvSpPr>
          <p:nvPr>
            <p:ph type="title" orient="vert"/>
          </p:nvPr>
        </p:nvSpPr>
        <p:spPr>
          <a:xfrm>
            <a:off x="8724900" y="365125"/>
            <a:ext cx="2628900" cy="5811838"/>
          </a:xfrm>
        </p:spPr>
        <p:txBody>
          <a:bodyPr vert="eaVert"/>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49C952F-1D61-4027-BD81-3E1FB7A5A9A5}"/>
              </a:ext>
            </a:extLst>
          </p:cNvPr>
          <p:cNvSpPr>
            <a:spLocks noGrp="1"/>
          </p:cNvSpPr>
          <p:nvPr>
            <p:ph type="body" orient="vert" idx="1"/>
          </p:nvPr>
        </p:nvSpPr>
        <p:spPr>
          <a:xfrm>
            <a:off x="838200" y="365125"/>
            <a:ext cx="7734300" cy="5811838"/>
          </a:xfrm>
        </p:spPr>
        <p:txBody>
          <a:bodyPr vert="eaVert"/>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A1E92-D92B-48BF-A81E-97E48177BB8F}"/>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15C59B6E-7DC7-43DD-8BD6-72F9A5A6C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7B878-7F42-457B-808F-CE3C2BC85261}"/>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71686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71D7-C1AC-4352-BC52-2C77406AAEB3}"/>
              </a:ext>
            </a:extLst>
          </p:cNvPr>
          <p:cNvSpPr>
            <a:spLocks noGrp="1"/>
          </p:cNvSpPr>
          <p:nvPr>
            <p:ph type="title"/>
          </p:nvPr>
        </p:nvSpPr>
        <p:spPr/>
        <p:txBody>
          <a:bodyPr/>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A909E76-E31E-4D1A-8589-064E506DB37A}"/>
              </a:ext>
            </a:extLst>
          </p:cNvPr>
          <p:cNvSpPr>
            <a:spLocks noGrp="1"/>
          </p:cNvSpPr>
          <p:nvPr>
            <p:ph idx="1"/>
          </p:nvPr>
        </p:nvSpPr>
        <p:spPr/>
        <p:txBody>
          <a:bodyPr/>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EBCC6F-C698-4594-8747-50E5F52283D3}"/>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AE2D54F9-CC30-40CB-BC3E-E8020F33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3FF5E-6773-4E44-83EF-E49275AF5E9C}"/>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249268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B017-D662-4A53-8FD4-A1E970B5127F}"/>
              </a:ext>
            </a:extLst>
          </p:cNvPr>
          <p:cNvSpPr>
            <a:spLocks noGrp="1"/>
          </p:cNvSpPr>
          <p:nvPr>
            <p:ph type="title"/>
          </p:nvPr>
        </p:nvSpPr>
        <p:spPr>
          <a:xfrm>
            <a:off x="838200" y="1295400"/>
            <a:ext cx="10515600" cy="1133475"/>
          </a:xfrm>
        </p:spPr>
        <p:txBody>
          <a:bodyPr anchor="b">
            <a:normAutofit/>
          </a:bodyPr>
          <a:lstStyle>
            <a:lvl1pPr>
              <a:defRPr sz="4800" b="0" i="1">
                <a:solidFill>
                  <a:srgbClr val="002060"/>
                </a:solidFill>
                <a:latin typeface="Amasis MT Pro Medium" panose="020406040500050203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3B995E92-0592-49AF-886C-131E9046B7F2}"/>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9725912F-5B2B-467B-BF86-72772E1BF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5E5A4-9E6F-4882-AAF5-ECF6D3922D62}"/>
              </a:ext>
            </a:extLst>
          </p:cNvPr>
          <p:cNvSpPr>
            <a:spLocks noGrp="1"/>
          </p:cNvSpPr>
          <p:nvPr>
            <p:ph type="sldNum" sz="quarter" idx="12"/>
          </p:nvPr>
        </p:nvSpPr>
        <p:spPr/>
        <p:txBody>
          <a:bodyPr/>
          <a:lstStyle/>
          <a:p>
            <a:fld id="{8BC10280-3C0D-4605-88EB-A3E8CC9CAA97}" type="slidenum">
              <a:rPr lang="en-US" smtClean="0"/>
              <a:t>‹#›</a:t>
            </a:fld>
            <a:endParaRPr lang="en-US"/>
          </a:p>
        </p:txBody>
      </p:sp>
      <p:pic>
        <p:nvPicPr>
          <p:cNvPr id="8" name="Graphic 7">
            <a:extLst>
              <a:ext uri="{FF2B5EF4-FFF2-40B4-BE49-F238E27FC236}">
                <a16:creationId xmlns:a16="http://schemas.microsoft.com/office/drawing/2014/main" id="{D8E88E7E-2F2D-49CD-A012-EFF4E4648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7275" y="3222625"/>
            <a:ext cx="3133725" cy="3133725"/>
          </a:xfrm>
          <a:prstGeom prst="rect">
            <a:avLst/>
          </a:prstGeom>
        </p:spPr>
      </p:pic>
    </p:spTree>
    <p:extLst>
      <p:ext uri="{BB962C8B-B14F-4D97-AF65-F5344CB8AC3E}">
        <p14:creationId xmlns:p14="http://schemas.microsoft.com/office/powerpoint/2010/main" val="155166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C861-FDB8-422D-9F77-D45B6699D92E}"/>
              </a:ext>
            </a:extLst>
          </p:cNvPr>
          <p:cNvSpPr>
            <a:spLocks noGrp="1"/>
          </p:cNvSpPr>
          <p:nvPr>
            <p:ph type="title"/>
          </p:nvPr>
        </p:nvSpPr>
        <p:spPr/>
        <p:txBody>
          <a:bodyPr/>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EFB2A0-5880-4A05-AA92-47AC3D7E2B02}"/>
              </a:ext>
            </a:extLst>
          </p:cNvPr>
          <p:cNvSpPr>
            <a:spLocks noGrp="1"/>
          </p:cNvSpPr>
          <p:nvPr>
            <p:ph sz="half" idx="1"/>
          </p:nvPr>
        </p:nvSpPr>
        <p:spPr>
          <a:xfrm>
            <a:off x="838200" y="1825625"/>
            <a:ext cx="5181600" cy="4351338"/>
          </a:xfrm>
        </p:spPr>
        <p:txBody>
          <a:bodyPr/>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304355-4BF3-45D8-9762-84D3221FDE3E}"/>
              </a:ext>
            </a:extLst>
          </p:cNvPr>
          <p:cNvSpPr>
            <a:spLocks noGrp="1"/>
          </p:cNvSpPr>
          <p:nvPr>
            <p:ph sz="half" idx="2"/>
          </p:nvPr>
        </p:nvSpPr>
        <p:spPr>
          <a:xfrm>
            <a:off x="6172200" y="1825625"/>
            <a:ext cx="5181600" cy="4351338"/>
          </a:xfrm>
        </p:spPr>
        <p:txBody>
          <a:bodyPr/>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CDADE-E682-4EC7-B475-45A14183B6E6}"/>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6" name="Footer Placeholder 5">
            <a:extLst>
              <a:ext uri="{FF2B5EF4-FFF2-40B4-BE49-F238E27FC236}">
                <a16:creationId xmlns:a16="http://schemas.microsoft.com/office/drawing/2014/main" id="{2A114706-792B-4082-9CAC-10AAF3B25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C5173-3C9A-4ED7-98A3-C6BF5929C8F4}"/>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311641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9320-D7A1-4861-8AE2-5C3886D125BF}"/>
              </a:ext>
            </a:extLst>
          </p:cNvPr>
          <p:cNvSpPr>
            <a:spLocks noGrp="1"/>
          </p:cNvSpPr>
          <p:nvPr>
            <p:ph type="title"/>
          </p:nvPr>
        </p:nvSpPr>
        <p:spPr>
          <a:xfrm>
            <a:off x="839788" y="365125"/>
            <a:ext cx="10515600" cy="1325563"/>
          </a:xfrm>
        </p:spPr>
        <p:txBody>
          <a:bodyPr/>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7B6D4283-95D6-4BE1-9E08-D57B688789E2}"/>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Amasis MT Pro Medium" panose="020406040500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5121A4-ABF2-44D6-B03C-CE7452EFCBFC}"/>
              </a:ext>
            </a:extLst>
          </p:cNvPr>
          <p:cNvSpPr>
            <a:spLocks noGrp="1"/>
          </p:cNvSpPr>
          <p:nvPr>
            <p:ph sz="half" idx="2"/>
          </p:nvPr>
        </p:nvSpPr>
        <p:spPr>
          <a:xfrm>
            <a:off x="839788" y="2505075"/>
            <a:ext cx="5157787" cy="3684588"/>
          </a:xfrm>
        </p:spPr>
        <p:txBody>
          <a:bodyPr/>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845DA7-E5AB-4E6B-B8CE-B3DCFF91947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Amasis MT Pro Medium" panose="020406040500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7EF56-D13F-4D54-B48C-4827F8D515D5}"/>
              </a:ext>
            </a:extLst>
          </p:cNvPr>
          <p:cNvSpPr>
            <a:spLocks noGrp="1"/>
          </p:cNvSpPr>
          <p:nvPr>
            <p:ph sz="quarter" idx="4"/>
          </p:nvPr>
        </p:nvSpPr>
        <p:spPr>
          <a:xfrm>
            <a:off x="6172200" y="2505075"/>
            <a:ext cx="5183188" cy="3684588"/>
          </a:xfrm>
        </p:spPr>
        <p:txBody>
          <a:bodyPr/>
          <a:lstStyle>
            <a:lvl1pPr>
              <a:defRPr>
                <a:solidFill>
                  <a:srgbClr val="002060"/>
                </a:solidFill>
                <a:latin typeface="Amasis MT Pro Medium" panose="02040604050005020304" pitchFamily="18" charset="0"/>
              </a:defRPr>
            </a:lvl1pPr>
            <a:lvl2pPr>
              <a:defRPr>
                <a:solidFill>
                  <a:srgbClr val="002060"/>
                </a:solidFill>
                <a:latin typeface="Amasis MT Pro Medium" panose="02040604050005020304" pitchFamily="18" charset="0"/>
              </a:defRPr>
            </a:lvl2pPr>
            <a:lvl3pPr>
              <a:defRPr>
                <a:solidFill>
                  <a:srgbClr val="002060"/>
                </a:solidFill>
                <a:latin typeface="Amasis MT Pro Medium" panose="02040604050005020304" pitchFamily="18" charset="0"/>
              </a:defRPr>
            </a:lvl3pPr>
            <a:lvl4pPr>
              <a:defRPr>
                <a:solidFill>
                  <a:srgbClr val="002060"/>
                </a:solidFill>
                <a:latin typeface="Amasis MT Pro Medium" panose="02040604050005020304" pitchFamily="18" charset="0"/>
              </a:defRPr>
            </a:lvl4pPr>
            <a:lvl5pPr>
              <a:defRPr>
                <a:solidFill>
                  <a:srgbClr val="002060"/>
                </a:solidFill>
                <a:latin typeface="Amasis MT Pro Medium" panose="020406040500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B9A14-EDCD-468A-9A9E-DC80ED744316}"/>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8" name="Footer Placeholder 7">
            <a:extLst>
              <a:ext uri="{FF2B5EF4-FFF2-40B4-BE49-F238E27FC236}">
                <a16:creationId xmlns:a16="http://schemas.microsoft.com/office/drawing/2014/main" id="{3DCEDA63-F71C-47CE-8A52-09ADEC612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D8492-D9AC-448C-A450-1DEA356CAE1E}"/>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285754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4040-9AA6-4117-B764-E56973A68121}"/>
              </a:ext>
            </a:extLst>
          </p:cNvPr>
          <p:cNvSpPr>
            <a:spLocks noGrp="1"/>
          </p:cNvSpPr>
          <p:nvPr>
            <p:ph type="title"/>
          </p:nvPr>
        </p:nvSpPr>
        <p:spPr/>
        <p:txBody>
          <a:bodyPr/>
          <a:lstStyle>
            <a:lvl1pPr>
              <a:defRPr>
                <a:solidFill>
                  <a:srgbClr val="002060"/>
                </a:solidFill>
                <a:latin typeface="Amasis MT Pro Medium" panose="020406040500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2505CE92-F42B-4434-BA15-6AB08B73E895}"/>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4" name="Footer Placeholder 3">
            <a:extLst>
              <a:ext uri="{FF2B5EF4-FFF2-40B4-BE49-F238E27FC236}">
                <a16:creationId xmlns:a16="http://schemas.microsoft.com/office/drawing/2014/main" id="{05FA3980-D8A7-403F-90A0-6DC79AA62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7275D-82CF-4B26-BAB4-7006BFC50700}"/>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78787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AED26-2206-42E3-83AC-46C3D4F68FA5}"/>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3" name="Footer Placeholder 2">
            <a:extLst>
              <a:ext uri="{FF2B5EF4-FFF2-40B4-BE49-F238E27FC236}">
                <a16:creationId xmlns:a16="http://schemas.microsoft.com/office/drawing/2014/main" id="{1C0EA7E5-EF07-4012-8C47-B218229CA6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87C67-108E-4B28-8E45-AC9A48855C05}"/>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192431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5285-25D3-460B-A988-A24C0DD59A10}"/>
              </a:ext>
            </a:extLst>
          </p:cNvPr>
          <p:cNvSpPr>
            <a:spLocks noGrp="1"/>
          </p:cNvSpPr>
          <p:nvPr>
            <p:ph type="title"/>
          </p:nvPr>
        </p:nvSpPr>
        <p:spPr>
          <a:xfrm>
            <a:off x="839788" y="457200"/>
            <a:ext cx="3932237" cy="1600200"/>
          </a:xfrm>
        </p:spPr>
        <p:txBody>
          <a:bodyPr anchor="b"/>
          <a:lstStyle>
            <a:lvl1pPr>
              <a:defRPr sz="3200">
                <a:solidFill>
                  <a:srgbClr val="002060"/>
                </a:solidFill>
                <a:latin typeface="Amasis MT Pro Medium" panose="020406040500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0AB21E-7797-4D21-8BB9-3E9B754C4A0D}"/>
              </a:ext>
            </a:extLst>
          </p:cNvPr>
          <p:cNvSpPr>
            <a:spLocks noGrp="1"/>
          </p:cNvSpPr>
          <p:nvPr>
            <p:ph idx="1"/>
          </p:nvPr>
        </p:nvSpPr>
        <p:spPr>
          <a:xfrm>
            <a:off x="5183188" y="987425"/>
            <a:ext cx="6172200" cy="4873625"/>
          </a:xfrm>
        </p:spPr>
        <p:txBody>
          <a:bodyPr/>
          <a:lstStyle>
            <a:lvl1pPr>
              <a:defRPr sz="3200">
                <a:solidFill>
                  <a:srgbClr val="002060"/>
                </a:solidFill>
                <a:latin typeface="Amasis MT Pro Medium" panose="02040604050005020304" pitchFamily="18" charset="0"/>
              </a:defRPr>
            </a:lvl1pPr>
            <a:lvl2pPr>
              <a:defRPr sz="2800">
                <a:solidFill>
                  <a:srgbClr val="002060"/>
                </a:solidFill>
                <a:latin typeface="Amasis MT Pro Medium" panose="02040604050005020304" pitchFamily="18" charset="0"/>
              </a:defRPr>
            </a:lvl2pPr>
            <a:lvl3pPr>
              <a:defRPr sz="2400">
                <a:solidFill>
                  <a:srgbClr val="002060"/>
                </a:solidFill>
                <a:latin typeface="Amasis MT Pro Medium" panose="02040604050005020304" pitchFamily="18" charset="0"/>
              </a:defRPr>
            </a:lvl3pPr>
            <a:lvl4pPr>
              <a:defRPr sz="2000">
                <a:solidFill>
                  <a:srgbClr val="002060"/>
                </a:solidFill>
                <a:latin typeface="Amasis MT Pro Medium" panose="02040604050005020304" pitchFamily="18" charset="0"/>
              </a:defRPr>
            </a:lvl4pPr>
            <a:lvl5pPr>
              <a:defRPr sz="2000">
                <a:solidFill>
                  <a:srgbClr val="002060"/>
                </a:solidFill>
                <a:latin typeface="Amasis MT Pro Medium" panose="0204060405000502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4EC6A-1EE4-492F-A2F2-6B5FDEC6BDB8}"/>
              </a:ext>
            </a:extLst>
          </p:cNvPr>
          <p:cNvSpPr>
            <a:spLocks noGrp="1"/>
          </p:cNvSpPr>
          <p:nvPr>
            <p:ph type="body" sz="half" idx="2"/>
          </p:nvPr>
        </p:nvSpPr>
        <p:spPr>
          <a:xfrm>
            <a:off x="839788" y="2057400"/>
            <a:ext cx="3932237" cy="3811588"/>
          </a:xfrm>
        </p:spPr>
        <p:txBody>
          <a:bodyPr/>
          <a:lstStyle>
            <a:lvl1pPr marL="0" indent="0">
              <a:buNone/>
              <a:defRPr sz="1600">
                <a:solidFill>
                  <a:srgbClr val="002060"/>
                </a:solidFill>
                <a:latin typeface="Amasis MT Pro Medium" panose="020406040500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12447-D439-459A-B0A1-DDAA9B1445C5}"/>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6" name="Footer Placeholder 5">
            <a:extLst>
              <a:ext uri="{FF2B5EF4-FFF2-40B4-BE49-F238E27FC236}">
                <a16:creationId xmlns:a16="http://schemas.microsoft.com/office/drawing/2014/main" id="{F3231386-70C0-4D75-8CE7-5A5E7A9A2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93625-A65F-4751-9AFB-C1D916B00248}"/>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153246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0CFE-4B8A-4A90-943B-025F451D8605}"/>
              </a:ext>
            </a:extLst>
          </p:cNvPr>
          <p:cNvSpPr>
            <a:spLocks noGrp="1"/>
          </p:cNvSpPr>
          <p:nvPr>
            <p:ph type="title"/>
          </p:nvPr>
        </p:nvSpPr>
        <p:spPr>
          <a:xfrm>
            <a:off x="839788" y="457200"/>
            <a:ext cx="3932237" cy="1600200"/>
          </a:xfrm>
        </p:spPr>
        <p:txBody>
          <a:bodyPr anchor="b"/>
          <a:lstStyle>
            <a:lvl1pPr>
              <a:defRPr sz="3200">
                <a:solidFill>
                  <a:srgbClr val="002060"/>
                </a:solidFill>
                <a:latin typeface="Amasis MT Pro Medium" panose="02040604050005020304" pitchFamily="18"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144CF70-92B4-426C-9808-52B245ACEBC9}"/>
              </a:ext>
            </a:extLst>
          </p:cNvPr>
          <p:cNvSpPr>
            <a:spLocks noGrp="1"/>
          </p:cNvSpPr>
          <p:nvPr>
            <p:ph type="pic" idx="1"/>
          </p:nvPr>
        </p:nvSpPr>
        <p:spPr>
          <a:xfrm>
            <a:off x="5183188" y="987425"/>
            <a:ext cx="6172200" cy="4873625"/>
          </a:xfrm>
        </p:spPr>
        <p:txBody>
          <a:bodyPr/>
          <a:lstStyle>
            <a:lvl1pPr marL="0" indent="0">
              <a:buNone/>
              <a:defRPr sz="3200">
                <a:solidFill>
                  <a:srgbClr val="002060"/>
                </a:solidFill>
                <a:latin typeface="Amasis MT Pro Medium" panose="020406040500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B224B6-A526-4302-A4F6-A614C564F88F}"/>
              </a:ext>
            </a:extLst>
          </p:cNvPr>
          <p:cNvSpPr>
            <a:spLocks noGrp="1"/>
          </p:cNvSpPr>
          <p:nvPr>
            <p:ph type="body" sz="half" idx="2"/>
          </p:nvPr>
        </p:nvSpPr>
        <p:spPr>
          <a:xfrm>
            <a:off x="839788" y="2057400"/>
            <a:ext cx="3932237" cy="3811588"/>
          </a:xfrm>
        </p:spPr>
        <p:txBody>
          <a:bodyPr/>
          <a:lstStyle>
            <a:lvl1pPr marL="0" indent="0">
              <a:buNone/>
              <a:defRPr sz="1600">
                <a:solidFill>
                  <a:srgbClr val="002060"/>
                </a:solidFill>
                <a:latin typeface="Amasis MT Pro Medium" panose="020406040500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9E941-021E-4659-8C4E-A89535C12DEA}"/>
              </a:ext>
            </a:extLst>
          </p:cNvPr>
          <p:cNvSpPr>
            <a:spLocks noGrp="1"/>
          </p:cNvSpPr>
          <p:nvPr>
            <p:ph type="dt" sz="half" idx="10"/>
          </p:nvPr>
        </p:nvSpPr>
        <p:spPr/>
        <p:txBody>
          <a:bodyPr/>
          <a:lstStyle/>
          <a:p>
            <a:fld id="{A0F09F5D-5E4B-4FB8-BE5F-849B056FFF8D}" type="datetimeFigureOut">
              <a:rPr lang="en-US" smtClean="0"/>
              <a:t>11/12/2021</a:t>
            </a:fld>
            <a:endParaRPr lang="en-US"/>
          </a:p>
        </p:txBody>
      </p:sp>
      <p:sp>
        <p:nvSpPr>
          <p:cNvPr id="6" name="Footer Placeholder 5">
            <a:extLst>
              <a:ext uri="{FF2B5EF4-FFF2-40B4-BE49-F238E27FC236}">
                <a16:creationId xmlns:a16="http://schemas.microsoft.com/office/drawing/2014/main" id="{A5328E08-0E3C-4B8C-9D91-F704602E4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7097C-6E7B-4A61-92AD-BF817F12347D}"/>
              </a:ext>
            </a:extLst>
          </p:cNvPr>
          <p:cNvSpPr>
            <a:spLocks noGrp="1"/>
          </p:cNvSpPr>
          <p:nvPr>
            <p:ph type="sldNum" sz="quarter" idx="12"/>
          </p:nvPr>
        </p:nvSpPr>
        <p:spPr/>
        <p:txBody>
          <a:bodyPr/>
          <a:lstStyle/>
          <a:p>
            <a:fld id="{8BC10280-3C0D-4605-88EB-A3E8CC9CAA97}" type="slidenum">
              <a:rPr lang="en-US" smtClean="0"/>
              <a:t>‹#›</a:t>
            </a:fld>
            <a:endParaRPr lang="en-US"/>
          </a:p>
        </p:txBody>
      </p:sp>
    </p:spTree>
    <p:extLst>
      <p:ext uri="{BB962C8B-B14F-4D97-AF65-F5344CB8AC3E}">
        <p14:creationId xmlns:p14="http://schemas.microsoft.com/office/powerpoint/2010/main" val="363758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D3041-C3F7-47F0-853F-F4DAEEFE6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CDA5ED-DBB3-48FB-BDF9-F8EE0838B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4C1DF-D425-4799-BF25-25495ECD1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09F5D-5E4B-4FB8-BE5F-849B056FFF8D}" type="datetimeFigureOut">
              <a:rPr lang="en-US" smtClean="0"/>
              <a:t>11/12/2021</a:t>
            </a:fld>
            <a:endParaRPr lang="en-US"/>
          </a:p>
        </p:txBody>
      </p:sp>
      <p:sp>
        <p:nvSpPr>
          <p:cNvPr id="5" name="Footer Placeholder 4">
            <a:extLst>
              <a:ext uri="{FF2B5EF4-FFF2-40B4-BE49-F238E27FC236}">
                <a16:creationId xmlns:a16="http://schemas.microsoft.com/office/drawing/2014/main" id="{35B59424-8DC1-42E1-972E-C1F445EB34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0E8FB-EA88-4759-8CCE-521918EBB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10280-3C0D-4605-88EB-A3E8CC9CAA97}" type="slidenum">
              <a:rPr lang="en-US" smtClean="0"/>
              <a:t>‹#›</a:t>
            </a:fld>
            <a:endParaRPr lang="en-US"/>
          </a:p>
        </p:txBody>
      </p:sp>
    </p:spTree>
    <p:extLst>
      <p:ext uri="{BB962C8B-B14F-4D97-AF65-F5344CB8AC3E}">
        <p14:creationId xmlns:p14="http://schemas.microsoft.com/office/powerpoint/2010/main" val="174861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Amasis MT Pro Medium" panose="02040604050005020304" pitchFamily="18" charset="0"/>
          <a:ea typeface="+mj-ea"/>
          <a:cs typeface="+mj-cs"/>
        </a:defRPr>
      </a:lvl1pPr>
    </p:titleStyle>
    <p:bodyStyle>
      <a:lvl1pPr marL="228600" indent="-228600" algn="l" defTabSz="914400" rtl="0" eaLnBrk="1" latinLnBrk="0" hangingPunct="1">
        <a:lnSpc>
          <a:spcPct val="90000"/>
        </a:lnSpc>
        <a:spcBef>
          <a:spcPts val="3000"/>
        </a:spcBef>
        <a:buFont typeface="Arial" panose="020B0604020202020204" pitchFamily="34" charset="0"/>
        <a:buChar char="•"/>
        <a:defRPr sz="2800" kern="1200">
          <a:solidFill>
            <a:srgbClr val="002060"/>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sebastiaanzeeff.nl/" TargetMode="External"/><Relationship Id="rId7" Type="http://schemas.openxmlformats.org/officeDocument/2006/relationships/image" Target="../media/image14.png"/><Relationship Id="rId2" Type="http://schemas.openxmlformats.org/officeDocument/2006/relationships/hyperlink" Target="https://www.linkedin.com/in/sebastiaanzeeff/" TargetMode="Externa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3.png"/><Relationship Id="rId4" Type="http://schemas.openxmlformats.org/officeDocument/2006/relationships/hyperlink" Target="https://discord.com/invite/pyth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FAE45E1-E799-46D1-AF73-9706A2662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594" y="-353981"/>
            <a:ext cx="2783867" cy="2799866"/>
          </a:xfrm>
          <a:prstGeom prst="rect">
            <a:avLst/>
          </a:prstGeom>
        </p:spPr>
      </p:pic>
      <p:pic>
        <p:nvPicPr>
          <p:cNvPr id="10" name="Picture 9" descr="A person wearing a garment&#10;&#10;Description automatically generated with medium confidence">
            <a:extLst>
              <a:ext uri="{FF2B5EF4-FFF2-40B4-BE49-F238E27FC236}">
                <a16:creationId xmlns:a16="http://schemas.microsoft.com/office/drawing/2014/main" id="{DCA815F3-11F7-47BD-AD61-555340CC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3861" y="2445885"/>
            <a:ext cx="2783868" cy="4458152"/>
          </a:xfrm>
          <a:prstGeom prst="rect">
            <a:avLst/>
          </a:prstGeom>
        </p:spPr>
      </p:pic>
      <p:sp>
        <p:nvSpPr>
          <p:cNvPr id="3" name="Subtitle 2">
            <a:extLst>
              <a:ext uri="{FF2B5EF4-FFF2-40B4-BE49-F238E27FC236}">
                <a16:creationId xmlns:a16="http://schemas.microsoft.com/office/drawing/2014/main" id="{B58A6F4E-BDCD-4AE1-81BB-716669F2586E}"/>
              </a:ext>
            </a:extLst>
          </p:cNvPr>
          <p:cNvSpPr>
            <a:spLocks noGrp="1"/>
          </p:cNvSpPr>
          <p:nvPr>
            <p:ph type="subTitle" idx="1"/>
          </p:nvPr>
        </p:nvSpPr>
        <p:spPr>
          <a:xfrm>
            <a:off x="1524000" y="2977925"/>
            <a:ext cx="9144000" cy="3466418"/>
          </a:xfrm>
        </p:spPr>
        <p:txBody>
          <a:bodyPr>
            <a:normAutofit/>
          </a:bodyPr>
          <a:lstStyle/>
          <a:p>
            <a:r>
              <a:rPr lang="en-US" sz="3600" dirty="0"/>
              <a:t>How Python inserts self into methods</a:t>
            </a:r>
          </a:p>
          <a:p>
            <a:endParaRPr lang="en-US" b="1" dirty="0"/>
          </a:p>
          <a:p>
            <a:endParaRPr lang="en-US" b="1" dirty="0"/>
          </a:p>
          <a:p>
            <a:r>
              <a:rPr lang="en-US" b="1" dirty="0"/>
              <a:t>Sebastiaan Zeeff — </a:t>
            </a:r>
            <a:r>
              <a:rPr lang="en-US" b="1" dirty="0" err="1"/>
              <a:t>PyGrunn</a:t>
            </a:r>
            <a:r>
              <a:rPr lang="en-US" b="1" dirty="0"/>
              <a:t> X, 2021</a:t>
            </a:r>
          </a:p>
        </p:txBody>
      </p:sp>
      <p:pic>
        <p:nvPicPr>
          <p:cNvPr id="6" name="Picture 5">
            <a:extLst>
              <a:ext uri="{FF2B5EF4-FFF2-40B4-BE49-F238E27FC236}">
                <a16:creationId xmlns:a16="http://schemas.microsoft.com/office/drawing/2014/main" id="{76807253-53E6-4317-9E1A-3ABF6F385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296" y="3853560"/>
            <a:ext cx="3631520" cy="3050477"/>
          </a:xfrm>
          <a:prstGeom prst="rect">
            <a:avLst/>
          </a:prstGeom>
        </p:spPr>
      </p:pic>
      <p:sp>
        <p:nvSpPr>
          <p:cNvPr id="13" name="Title 1">
            <a:extLst>
              <a:ext uri="{FF2B5EF4-FFF2-40B4-BE49-F238E27FC236}">
                <a16:creationId xmlns:a16="http://schemas.microsoft.com/office/drawing/2014/main" id="{22FEE96F-ACAA-4F9B-B19E-BCBF5E23E6FE}"/>
              </a:ext>
            </a:extLst>
          </p:cNvPr>
          <p:cNvSpPr txBox="1">
            <a:spLocks/>
          </p:cNvSpPr>
          <p:nvPr/>
        </p:nvSpPr>
        <p:spPr>
          <a:xfrm>
            <a:off x="1524000" y="57082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002060"/>
                </a:solidFill>
                <a:latin typeface="Amasis MT Pro Medium" panose="02040604050005020304" pitchFamily="18" charset="0"/>
                <a:ea typeface="+mj-ea"/>
                <a:cs typeface="+mj-cs"/>
              </a:defRPr>
            </a:lvl1pPr>
          </a:lstStyle>
          <a:p>
            <a:r>
              <a:rPr lang="en-US" sz="7200" dirty="0"/>
              <a:t>The Magic of Self</a:t>
            </a:r>
          </a:p>
        </p:txBody>
      </p:sp>
      <p:pic>
        <p:nvPicPr>
          <p:cNvPr id="16" name="Picture 15" descr="A picture containing text&#10;&#10;Description automatically generated">
            <a:extLst>
              <a:ext uri="{FF2B5EF4-FFF2-40B4-BE49-F238E27FC236}">
                <a16:creationId xmlns:a16="http://schemas.microsoft.com/office/drawing/2014/main" id="{609AEFF6-F440-44FB-9DB0-B2433CAFC2E8}"/>
              </a:ext>
            </a:extLst>
          </p:cNvPr>
          <p:cNvPicPr>
            <a:picLocks noChangeAspect="1"/>
          </p:cNvPicPr>
          <p:nvPr/>
        </p:nvPicPr>
        <p:blipFill rotWithShape="1">
          <a:blip r:embed="rId2">
            <a:extLst>
              <a:ext uri="{28A0092B-C50C-407E-A947-70E740481C1C}">
                <a14:useLocalDpi xmlns:a14="http://schemas.microsoft.com/office/drawing/2010/main" val="0"/>
              </a:ext>
            </a:extLst>
          </a:blip>
          <a:srcRect l="58215" r="-19405"/>
          <a:stretch/>
        </p:blipFill>
        <p:spPr>
          <a:xfrm>
            <a:off x="8352331" y="-354436"/>
            <a:ext cx="1702800" cy="2799866"/>
          </a:xfrm>
          <a:prstGeom prst="rect">
            <a:avLst/>
          </a:prstGeom>
        </p:spPr>
      </p:pic>
    </p:spTree>
    <p:extLst>
      <p:ext uri="{BB962C8B-B14F-4D97-AF65-F5344CB8AC3E}">
        <p14:creationId xmlns:p14="http://schemas.microsoft.com/office/powerpoint/2010/main" val="142212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37376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46409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"C#"</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p>
        </p:txBody>
      </p:sp>
    </p:spTree>
    <p:extLst>
      <p:ext uri="{BB962C8B-B14F-4D97-AF65-F5344CB8AC3E}">
        <p14:creationId xmlns:p14="http://schemas.microsoft.com/office/powerpoint/2010/main" val="251700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"C#"</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Aft>
                <a:spcPts val="6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My Warwick Streamer plays the note 'C#'</a:t>
            </a:r>
          </a:p>
          <a:p>
            <a:pPr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32564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"C#"</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Aft>
                <a:spcPts val="6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My Warwick Streamer plays the note 'C#'</a:t>
            </a:r>
          </a:p>
          <a:p>
            <a:pPr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5" name="Rectangle 4">
            <a:extLst>
              <a:ext uri="{FF2B5EF4-FFF2-40B4-BE49-F238E27FC236}">
                <a16:creationId xmlns:a16="http://schemas.microsoft.com/office/drawing/2014/main" id="{472A99F8-ACAD-4A11-AE92-80D53FEF004E}"/>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6" name="Rectangle 5">
            <a:extLst>
              <a:ext uri="{FF2B5EF4-FFF2-40B4-BE49-F238E27FC236}">
                <a16:creationId xmlns:a16="http://schemas.microsoft.com/office/drawing/2014/main" id="{3550FAD5-FF3E-47BA-89B9-384B21F39DF4}"/>
              </a:ext>
            </a:extLst>
          </p:cNvPr>
          <p:cNvSpPr/>
          <p:nvPr/>
        </p:nvSpPr>
        <p:spPr>
          <a:xfrm>
            <a:off x="771526" y="1955283"/>
            <a:ext cx="11084472" cy="532278"/>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7" name="Rectangle 6">
            <a:extLst>
              <a:ext uri="{FF2B5EF4-FFF2-40B4-BE49-F238E27FC236}">
                <a16:creationId xmlns:a16="http://schemas.microsoft.com/office/drawing/2014/main" id="{7B6A97B7-D24E-46EB-A4E5-93332BB3B403}"/>
              </a:ext>
            </a:extLst>
          </p:cNvPr>
          <p:cNvSpPr/>
          <p:nvPr/>
        </p:nvSpPr>
        <p:spPr>
          <a:xfrm>
            <a:off x="335998" y="2980296"/>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9" name="Rectangle 8">
            <a:extLst>
              <a:ext uri="{FF2B5EF4-FFF2-40B4-BE49-F238E27FC236}">
                <a16:creationId xmlns:a16="http://schemas.microsoft.com/office/drawing/2014/main" id="{66085435-5C9A-4DF5-8CEB-72C54211183B}"/>
              </a:ext>
            </a:extLst>
          </p:cNvPr>
          <p:cNvSpPr/>
          <p:nvPr/>
        </p:nvSpPr>
        <p:spPr>
          <a:xfrm>
            <a:off x="335998" y="4777917"/>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87850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"C#"</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Aft>
                <a:spcPts val="6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My Warwick Streamer plays the note 'C#'</a:t>
            </a:r>
          </a:p>
          <a:p>
            <a:pPr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5" name="Rectangle 4">
            <a:extLst>
              <a:ext uri="{FF2B5EF4-FFF2-40B4-BE49-F238E27FC236}">
                <a16:creationId xmlns:a16="http://schemas.microsoft.com/office/drawing/2014/main" id="{472A99F8-ACAD-4A11-AE92-80D53FEF004E}"/>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6" name="Rectangle 5">
            <a:extLst>
              <a:ext uri="{FF2B5EF4-FFF2-40B4-BE49-F238E27FC236}">
                <a16:creationId xmlns:a16="http://schemas.microsoft.com/office/drawing/2014/main" id="{3550FAD5-FF3E-47BA-89B9-384B21F39DF4}"/>
              </a:ext>
            </a:extLst>
          </p:cNvPr>
          <p:cNvSpPr/>
          <p:nvPr/>
        </p:nvSpPr>
        <p:spPr>
          <a:xfrm>
            <a:off x="771526" y="1955283"/>
            <a:ext cx="11084472" cy="532278"/>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7" name="Rectangle 6">
            <a:extLst>
              <a:ext uri="{FF2B5EF4-FFF2-40B4-BE49-F238E27FC236}">
                <a16:creationId xmlns:a16="http://schemas.microsoft.com/office/drawing/2014/main" id="{7B6A97B7-D24E-46EB-A4E5-93332BB3B403}"/>
              </a:ext>
            </a:extLst>
          </p:cNvPr>
          <p:cNvSpPr/>
          <p:nvPr/>
        </p:nvSpPr>
        <p:spPr>
          <a:xfrm>
            <a:off x="335998" y="2980296"/>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9" name="Rectangle 8">
            <a:extLst>
              <a:ext uri="{FF2B5EF4-FFF2-40B4-BE49-F238E27FC236}">
                <a16:creationId xmlns:a16="http://schemas.microsoft.com/office/drawing/2014/main" id="{66085435-5C9A-4DF5-8CEB-72C54211183B}"/>
              </a:ext>
            </a:extLst>
          </p:cNvPr>
          <p:cNvSpPr/>
          <p:nvPr/>
        </p:nvSpPr>
        <p:spPr>
          <a:xfrm>
            <a:off x="335998" y="4777917"/>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cxnSp>
        <p:nvCxnSpPr>
          <p:cNvPr id="10" name="Straight Arrow Connector 9">
            <a:extLst>
              <a:ext uri="{FF2B5EF4-FFF2-40B4-BE49-F238E27FC236}">
                <a16:creationId xmlns:a16="http://schemas.microsoft.com/office/drawing/2014/main" id="{54F49B79-3438-40E3-82FB-1213AABCDED4}"/>
              </a:ext>
            </a:extLst>
          </p:cNvPr>
          <p:cNvCxnSpPr>
            <a:cxnSpLocks/>
          </p:cNvCxnSpPr>
          <p:nvPr/>
        </p:nvCxnSpPr>
        <p:spPr>
          <a:xfrm flipV="1">
            <a:off x="4177364" y="1955283"/>
            <a:ext cx="683394" cy="23905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0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a:p>
            <a:pPr eaLnBrk="0" fontAlgn="base" hangingPunct="0">
              <a:lnSpc>
                <a:spcPct val="130000"/>
              </a:lnSpc>
              <a:spcBef>
                <a:spcPct val="0"/>
              </a:spcBef>
              <a:spcAft>
                <a:spcPts val="600"/>
              </a:spcAft>
            </a:pP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"C#"</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Aft>
                <a:spcPts val="6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My Warwick Streamer plays the note 'C#'</a:t>
            </a:r>
          </a:p>
          <a:p>
            <a:pPr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5" name="Rectangle 4">
            <a:extLst>
              <a:ext uri="{FF2B5EF4-FFF2-40B4-BE49-F238E27FC236}">
                <a16:creationId xmlns:a16="http://schemas.microsoft.com/office/drawing/2014/main" id="{472A99F8-ACAD-4A11-AE92-80D53FEF004E}"/>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6" name="Rectangle 5">
            <a:extLst>
              <a:ext uri="{FF2B5EF4-FFF2-40B4-BE49-F238E27FC236}">
                <a16:creationId xmlns:a16="http://schemas.microsoft.com/office/drawing/2014/main" id="{3550FAD5-FF3E-47BA-89B9-384B21F39DF4}"/>
              </a:ext>
            </a:extLst>
          </p:cNvPr>
          <p:cNvSpPr/>
          <p:nvPr/>
        </p:nvSpPr>
        <p:spPr>
          <a:xfrm>
            <a:off x="771526" y="1955283"/>
            <a:ext cx="11084472" cy="532278"/>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7" name="Rectangle 6">
            <a:extLst>
              <a:ext uri="{FF2B5EF4-FFF2-40B4-BE49-F238E27FC236}">
                <a16:creationId xmlns:a16="http://schemas.microsoft.com/office/drawing/2014/main" id="{7B6A97B7-D24E-46EB-A4E5-93332BB3B403}"/>
              </a:ext>
            </a:extLst>
          </p:cNvPr>
          <p:cNvSpPr/>
          <p:nvPr/>
        </p:nvSpPr>
        <p:spPr>
          <a:xfrm>
            <a:off x="335998" y="2980296"/>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9" name="Rectangle 8">
            <a:extLst>
              <a:ext uri="{FF2B5EF4-FFF2-40B4-BE49-F238E27FC236}">
                <a16:creationId xmlns:a16="http://schemas.microsoft.com/office/drawing/2014/main" id="{66085435-5C9A-4DF5-8CEB-72C54211183B}"/>
              </a:ext>
            </a:extLst>
          </p:cNvPr>
          <p:cNvSpPr/>
          <p:nvPr/>
        </p:nvSpPr>
        <p:spPr>
          <a:xfrm>
            <a:off x="335998" y="4777917"/>
            <a:ext cx="11520000" cy="1365561"/>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cxnSp>
        <p:nvCxnSpPr>
          <p:cNvPr id="10" name="Straight Arrow Connector 9">
            <a:extLst>
              <a:ext uri="{FF2B5EF4-FFF2-40B4-BE49-F238E27FC236}">
                <a16:creationId xmlns:a16="http://schemas.microsoft.com/office/drawing/2014/main" id="{54F49B79-3438-40E3-82FB-1213AABCDED4}"/>
              </a:ext>
            </a:extLst>
          </p:cNvPr>
          <p:cNvCxnSpPr>
            <a:cxnSpLocks/>
          </p:cNvCxnSpPr>
          <p:nvPr/>
        </p:nvCxnSpPr>
        <p:spPr>
          <a:xfrm flipV="1">
            <a:off x="4177364" y="1955283"/>
            <a:ext cx="683394" cy="23905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F500A1-E090-4029-A1DB-DF192A08F8A8}"/>
              </a:ext>
            </a:extLst>
          </p:cNvPr>
          <p:cNvCxnSpPr>
            <a:cxnSpLocks/>
          </p:cNvCxnSpPr>
          <p:nvPr/>
        </p:nvCxnSpPr>
        <p:spPr>
          <a:xfrm flipV="1">
            <a:off x="1761423" y="1955284"/>
            <a:ext cx="2040556" cy="23905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04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p:txBody>
          <a:bodyPr>
            <a:normAutofit/>
          </a:bodyPr>
          <a:lstStyle/>
          <a:p>
            <a:r>
              <a:rPr lang="en-US" sz="4800" dirty="0"/>
              <a:t>Part two — </a:t>
            </a:r>
            <a:r>
              <a:rPr lang="en-US" sz="4800" b="1" dirty="0"/>
              <a:t>Methods in Python</a:t>
            </a:r>
          </a:p>
        </p:txBody>
      </p:sp>
    </p:spTree>
    <p:extLst>
      <p:ext uri="{BB962C8B-B14F-4D97-AF65-F5344CB8AC3E}">
        <p14:creationId xmlns:p14="http://schemas.microsoft.com/office/powerpoint/2010/main" val="10886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Tree>
    <p:extLst>
      <p:ext uri="{BB962C8B-B14F-4D97-AF65-F5344CB8AC3E}">
        <p14:creationId xmlns:p14="http://schemas.microsoft.com/office/powerpoint/2010/main" val="213550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Tree>
    <p:extLst>
      <p:ext uri="{BB962C8B-B14F-4D97-AF65-F5344CB8AC3E}">
        <p14:creationId xmlns:p14="http://schemas.microsoft.com/office/powerpoint/2010/main" val="127873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riding a bicycle&#10;&#10;Description automatically generated with medium confidence">
            <a:extLst>
              <a:ext uri="{FF2B5EF4-FFF2-40B4-BE49-F238E27FC236}">
                <a16:creationId xmlns:a16="http://schemas.microsoft.com/office/drawing/2014/main" id="{5F114F88-3591-4E16-B5BC-C413A198F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989" y="252412"/>
            <a:ext cx="4546022" cy="6200775"/>
          </a:xfrm>
          <a:prstGeom prst="rect">
            <a:avLst/>
          </a:prstGeom>
        </p:spPr>
      </p:pic>
    </p:spTree>
    <p:extLst>
      <p:ext uri="{BB962C8B-B14F-4D97-AF65-F5344CB8AC3E}">
        <p14:creationId xmlns:p14="http://schemas.microsoft.com/office/powerpoint/2010/main" val="307545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Tree>
    <p:extLst>
      <p:ext uri="{BB962C8B-B14F-4D97-AF65-F5344CB8AC3E}">
        <p14:creationId xmlns:p14="http://schemas.microsoft.com/office/powerpoint/2010/main" val="277331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
        <p:nvSpPr>
          <p:cNvPr id="7" name="Rectangle: Rounded Corners 6">
            <a:extLst>
              <a:ext uri="{FF2B5EF4-FFF2-40B4-BE49-F238E27FC236}">
                <a16:creationId xmlns:a16="http://schemas.microsoft.com/office/drawing/2014/main" id="{35BB6483-4D4B-4758-AC05-13FCD6326CAE}"/>
              </a:ext>
            </a:extLst>
          </p:cNvPr>
          <p:cNvSpPr/>
          <p:nvPr/>
        </p:nvSpPr>
        <p:spPr>
          <a:xfrm>
            <a:off x="6975110" y="3711440"/>
            <a:ext cx="3988064" cy="884317"/>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function object</a:t>
            </a:r>
            <a:endParaRPr lang="en-US" sz="2400" b="1" dirty="0">
              <a:solidFill>
                <a:srgbClr val="002060"/>
              </a:solidFill>
            </a:endParaRPr>
          </a:p>
        </p:txBody>
      </p:sp>
      <p:sp>
        <p:nvSpPr>
          <p:cNvPr id="22" name="Rectangle 21">
            <a:extLst>
              <a:ext uri="{FF2B5EF4-FFF2-40B4-BE49-F238E27FC236}">
                <a16:creationId xmlns:a16="http://schemas.microsoft.com/office/drawing/2014/main" id="{E7D98E04-3E2A-4474-B6E5-520A885F50BA}"/>
              </a:ext>
            </a:extLst>
          </p:cNvPr>
          <p:cNvSpPr/>
          <p:nvPr/>
        </p:nvSpPr>
        <p:spPr>
          <a:xfrm>
            <a:off x="7234392" y="4200122"/>
            <a:ext cx="3469499" cy="308509"/>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tIns="0" rIns="36000" bIns="0" rtlCol="0" anchor="ctr"/>
          <a:lstStyle/>
          <a:p>
            <a:pPr marL="0" marR="0" lvl="0" indent="0" defTabSz="914400" rtl="0" eaLnBrk="0" fontAlgn="base" latinLnBrk="0" hangingPunct="0">
              <a:lnSpc>
                <a:spcPct val="130000"/>
              </a:lnSpc>
              <a:spcBef>
                <a:spcPct val="0"/>
              </a:spcBef>
              <a:spcAft>
                <a:spcPct val="0"/>
              </a:spcAft>
              <a:buClrTx/>
              <a:buSzTx/>
              <a:buFontTx/>
              <a:buNone/>
              <a:tabLst/>
            </a:pP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FF9838"/>
                </a:solidFill>
                <a:latin typeface="Fira Code" panose="020B0809050000020004" pitchFamily="49" charset="0"/>
                <a:cs typeface="Fira Code" panose="020B0809050000020004" pitchFamily="49" charset="0"/>
              </a:rPr>
              <a:t>def </a:t>
            </a:r>
            <a:r>
              <a:rPr lang="en-US" altLang="en-US" sz="500" dirty="0" err="1">
                <a:solidFill>
                  <a:srgbClr val="FFC66D"/>
                </a:solidFill>
                <a:latin typeface="Fira Code" panose="020B0809050000020004" pitchFamily="49" charset="0"/>
                <a:cs typeface="Fira Code" panose="020B0809050000020004" pitchFamily="49" charset="0"/>
              </a:rPr>
              <a:t>play_note</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CC7832"/>
                </a:solidFill>
                <a:latin typeface="Fira Code" panose="020B0809050000020004" pitchFamily="49" charset="0"/>
                <a:cs typeface="Fira Code" panose="020B0809050000020004" pitchFamily="49" charset="0"/>
              </a:rPr>
              <a:t>, </a:t>
            </a:r>
            <a:r>
              <a:rPr lang="en-US" altLang="en-US" sz="500" dirty="0">
                <a:solidFill>
                  <a:srgbClr val="DBE6ED"/>
                </a:solidFill>
                <a:latin typeface="Fira Code" panose="020B0809050000020004" pitchFamily="49" charset="0"/>
                <a:cs typeface="Fira Code" panose="020B0809050000020004" pitchFamily="49" charset="0"/>
              </a:rPr>
              <a:t>note: </a:t>
            </a:r>
            <a:r>
              <a:rPr lang="en-US" altLang="en-US" sz="500" dirty="0">
                <a:solidFill>
                  <a:srgbClr val="8888C6"/>
                </a:solidFill>
                <a:latin typeface="Fira Code" panose="020B0809050000020004" pitchFamily="49" charset="0"/>
                <a:cs typeface="Fira Code" panose="020B0809050000020004" pitchFamily="49" charset="0"/>
              </a:rPr>
              <a:t>str</a:t>
            </a:r>
            <a:r>
              <a:rPr lang="en-US" altLang="en-US" sz="500" dirty="0">
                <a:solidFill>
                  <a:srgbClr val="DBE6ED"/>
                </a:solidFill>
                <a:latin typeface="Fira Code" panose="020B0809050000020004" pitchFamily="49" charset="0"/>
                <a:cs typeface="Fira Code" panose="020B0809050000020004" pitchFamily="49" charset="0"/>
              </a:rPr>
              <a:t>) -&gt; </a:t>
            </a:r>
            <a:r>
              <a:rPr lang="en-US" altLang="en-US" sz="500" dirty="0">
                <a:solidFill>
                  <a:srgbClr val="FF9838"/>
                </a:solidFill>
                <a:latin typeface="Fira Code" panose="020B0809050000020004" pitchFamily="49" charset="0"/>
                <a:cs typeface="Fira Code" panose="020B0809050000020004" pitchFamily="49" charset="0"/>
              </a:rPr>
              <a:t>None</a:t>
            </a:r>
            <a:r>
              <a:rPr lang="en-US" altLang="en-US" sz="500" dirty="0">
                <a:solidFill>
                  <a:srgbClr val="DBE6ED"/>
                </a:solidFill>
                <a:latin typeface="Fira Code" panose="020B0809050000020004" pitchFamily="49" charset="0"/>
                <a:cs typeface="Fira Code" panose="020B0809050000020004" pitchFamily="49" charset="0"/>
              </a:rPr>
              <a:t>:</a:t>
            </a:r>
            <a:br>
              <a:rPr lang="en-US" altLang="en-US" sz="500" dirty="0">
                <a:solidFill>
                  <a:srgbClr val="DBE6ED"/>
                </a:solidFill>
                <a:latin typeface="Fira Code" panose="020B0809050000020004" pitchFamily="49" charset="0"/>
                <a:cs typeface="Fira Code" panose="020B0809050000020004" pitchFamily="49" charset="0"/>
              </a:rPr>
            </a:b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8888C6"/>
                </a:solidFill>
                <a:latin typeface="Fira Code" panose="020B0809050000020004" pitchFamily="49" charset="0"/>
                <a:cs typeface="Fira Code" panose="020B0809050000020004" pitchFamily="49" charset="0"/>
              </a:rPr>
              <a:t>print</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err="1">
                <a:solidFill>
                  <a:srgbClr val="28C44A"/>
                </a:solidFill>
                <a:latin typeface="Fira Code" panose="020B0809050000020004" pitchFamily="49" charset="0"/>
                <a:cs typeface="Fira Code" panose="020B0809050000020004" pitchFamily="49" charset="0"/>
              </a:rPr>
              <a:t>f"My</a:t>
            </a:r>
            <a:r>
              <a:rPr lang="en-US" altLang="en-US" sz="500" dirty="0">
                <a:solidFill>
                  <a:srgbClr val="28C44A"/>
                </a:solidFill>
                <a:latin typeface="Fira Code" panose="020B0809050000020004" pitchFamily="49" charset="0"/>
                <a:cs typeface="Fira Code" panose="020B0809050000020004" pitchFamily="49" charset="0"/>
              </a:rPr>
              <a:t>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DBE6ED"/>
                </a:solidFill>
                <a:latin typeface="Fira Code" panose="020B0809050000020004" pitchFamily="49" charset="0"/>
                <a:cs typeface="Fira Code" panose="020B0809050000020004" pitchFamily="49" charset="0"/>
              </a:rPr>
              <a:t>.name</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 plays the note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err="1">
                <a:solidFill>
                  <a:srgbClr val="DBE6ED"/>
                </a:solidFill>
                <a:latin typeface="Fira Code" panose="020B0809050000020004" pitchFamily="49" charset="0"/>
                <a:cs typeface="Fira Code" panose="020B0809050000020004" pitchFamily="49" charset="0"/>
              </a:rPr>
              <a:t>note</a:t>
            </a:r>
            <a:r>
              <a:rPr lang="en-US" altLang="en-US" sz="500" dirty="0" err="1">
                <a:solidFill>
                  <a:srgbClr val="CC7832"/>
                </a:solidFill>
                <a:latin typeface="Fira Code" panose="020B0809050000020004" pitchFamily="49" charset="0"/>
                <a:cs typeface="Fira Code" panose="020B0809050000020004" pitchFamily="49" charset="0"/>
              </a:rPr>
              <a:t>!r</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a:t>
            </a:r>
            <a:r>
              <a:rPr lang="en-US" altLang="en-US" sz="500" dirty="0">
                <a:solidFill>
                  <a:srgbClr val="DBE6ED"/>
                </a:solidFill>
                <a:latin typeface="Fira Code" panose="020B0809050000020004" pitchFamily="49" charset="0"/>
                <a:cs typeface="Fira Code" panose="020B0809050000020004" pitchFamily="49" charset="0"/>
              </a:rPr>
              <a:t>)</a:t>
            </a:r>
            <a:endParaRPr lang="en-US" altLang="en-US" sz="5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53536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
        <p:nvSpPr>
          <p:cNvPr id="7" name="Rectangle: Rounded Corners 6">
            <a:extLst>
              <a:ext uri="{FF2B5EF4-FFF2-40B4-BE49-F238E27FC236}">
                <a16:creationId xmlns:a16="http://schemas.microsoft.com/office/drawing/2014/main" id="{35BB6483-4D4B-4758-AC05-13FCD6326CAE}"/>
              </a:ext>
            </a:extLst>
          </p:cNvPr>
          <p:cNvSpPr/>
          <p:nvPr/>
        </p:nvSpPr>
        <p:spPr>
          <a:xfrm>
            <a:off x="6975110" y="3711440"/>
            <a:ext cx="3988064" cy="884317"/>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function object</a:t>
            </a:r>
            <a:endParaRPr lang="en-US" sz="2400" b="1" dirty="0">
              <a:solidFill>
                <a:srgbClr val="002060"/>
              </a:solidFill>
            </a:endParaRPr>
          </a:p>
        </p:txBody>
      </p:sp>
      <p:grpSp>
        <p:nvGrpSpPr>
          <p:cNvPr id="15" name="Group 14">
            <a:extLst>
              <a:ext uri="{FF2B5EF4-FFF2-40B4-BE49-F238E27FC236}">
                <a16:creationId xmlns:a16="http://schemas.microsoft.com/office/drawing/2014/main" id="{6F37F77E-103F-4EE4-9ED5-B24722FEEC07}"/>
              </a:ext>
            </a:extLst>
          </p:cNvPr>
          <p:cNvGrpSpPr/>
          <p:nvPr/>
        </p:nvGrpSpPr>
        <p:grpSpPr>
          <a:xfrm>
            <a:off x="1524000" y="3911161"/>
            <a:ext cx="3488144" cy="484880"/>
            <a:chOff x="1524000" y="4092136"/>
            <a:chExt cx="3488144" cy="484880"/>
          </a:xfrm>
        </p:grpSpPr>
        <p:sp>
          <p:nvSpPr>
            <p:cNvPr id="9" name="Trapezoid 8">
              <a:extLst>
                <a:ext uri="{FF2B5EF4-FFF2-40B4-BE49-F238E27FC236}">
                  <a16:creationId xmlns:a16="http://schemas.microsoft.com/office/drawing/2014/main" id="{73FDF11B-4276-48AD-8782-ABC537EDA9AB}"/>
                </a:ext>
              </a:extLst>
            </p:cNvPr>
            <p:cNvSpPr/>
            <p:nvPr/>
          </p:nvSpPr>
          <p:spPr>
            <a:xfrm rot="5400000">
              <a:off x="4650362" y="4215234"/>
              <a:ext cx="484878" cy="238686"/>
            </a:xfrm>
            <a:prstGeom prst="trapezoid">
              <a:avLst>
                <a:gd name="adj" fmla="val 637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8A0F79-2A79-448F-91D0-6810A3C46680}"/>
                </a:ext>
              </a:extLst>
            </p:cNvPr>
            <p:cNvSpPr/>
            <p:nvPr/>
          </p:nvSpPr>
          <p:spPr>
            <a:xfrm>
              <a:off x="1524000" y="4092136"/>
              <a:ext cx="3249462" cy="4848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attribute: </a:t>
              </a:r>
              <a:r>
                <a:rPr lang="en-US" sz="2400" b="1" dirty="0" err="1">
                  <a:solidFill>
                    <a:srgbClr val="002060"/>
                  </a:solidFill>
                </a:rPr>
                <a:t>play_note</a:t>
              </a:r>
              <a:endParaRPr lang="en-US" sz="2400" b="1" dirty="0">
                <a:solidFill>
                  <a:srgbClr val="002060"/>
                </a:solidFill>
              </a:endParaRPr>
            </a:p>
          </p:txBody>
        </p:sp>
        <p:sp>
          <p:nvSpPr>
            <p:cNvPr id="11" name="Oval 10">
              <a:extLst>
                <a:ext uri="{FF2B5EF4-FFF2-40B4-BE49-F238E27FC236}">
                  <a16:creationId xmlns:a16="http://schemas.microsoft.com/office/drawing/2014/main" id="{9E35F6B0-0D3A-4347-BA85-7BC8017741F8}"/>
                </a:ext>
              </a:extLst>
            </p:cNvPr>
            <p:cNvSpPr/>
            <p:nvPr/>
          </p:nvSpPr>
          <p:spPr>
            <a:xfrm>
              <a:off x="4856055" y="4283541"/>
              <a:ext cx="102068" cy="102068"/>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7D98E04-3E2A-4474-B6E5-520A885F50BA}"/>
              </a:ext>
            </a:extLst>
          </p:cNvPr>
          <p:cNvSpPr/>
          <p:nvPr/>
        </p:nvSpPr>
        <p:spPr>
          <a:xfrm>
            <a:off x="7234392" y="4200122"/>
            <a:ext cx="3469499" cy="308509"/>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tIns="0" rIns="36000" bIns="0" rtlCol="0" anchor="ctr"/>
          <a:lstStyle/>
          <a:p>
            <a:pPr marL="0" marR="0" lvl="0" indent="0" defTabSz="914400" rtl="0" eaLnBrk="0" fontAlgn="base" latinLnBrk="0" hangingPunct="0">
              <a:lnSpc>
                <a:spcPct val="130000"/>
              </a:lnSpc>
              <a:spcBef>
                <a:spcPct val="0"/>
              </a:spcBef>
              <a:spcAft>
                <a:spcPct val="0"/>
              </a:spcAft>
              <a:buClrTx/>
              <a:buSzTx/>
              <a:buFontTx/>
              <a:buNone/>
              <a:tabLst/>
            </a:pP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FF9838"/>
                </a:solidFill>
                <a:latin typeface="Fira Code" panose="020B0809050000020004" pitchFamily="49" charset="0"/>
                <a:cs typeface="Fira Code" panose="020B0809050000020004" pitchFamily="49" charset="0"/>
              </a:rPr>
              <a:t>def </a:t>
            </a:r>
            <a:r>
              <a:rPr lang="en-US" altLang="en-US" sz="500" dirty="0" err="1">
                <a:solidFill>
                  <a:srgbClr val="FFC66D"/>
                </a:solidFill>
                <a:latin typeface="Fira Code" panose="020B0809050000020004" pitchFamily="49" charset="0"/>
                <a:cs typeface="Fira Code" panose="020B0809050000020004" pitchFamily="49" charset="0"/>
              </a:rPr>
              <a:t>play_note</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CC7832"/>
                </a:solidFill>
                <a:latin typeface="Fira Code" panose="020B0809050000020004" pitchFamily="49" charset="0"/>
                <a:cs typeface="Fira Code" panose="020B0809050000020004" pitchFamily="49" charset="0"/>
              </a:rPr>
              <a:t>, </a:t>
            </a:r>
            <a:r>
              <a:rPr lang="en-US" altLang="en-US" sz="500" dirty="0">
                <a:solidFill>
                  <a:srgbClr val="DBE6ED"/>
                </a:solidFill>
                <a:latin typeface="Fira Code" panose="020B0809050000020004" pitchFamily="49" charset="0"/>
                <a:cs typeface="Fira Code" panose="020B0809050000020004" pitchFamily="49" charset="0"/>
              </a:rPr>
              <a:t>note: </a:t>
            </a:r>
            <a:r>
              <a:rPr lang="en-US" altLang="en-US" sz="500" dirty="0">
                <a:solidFill>
                  <a:srgbClr val="8888C6"/>
                </a:solidFill>
                <a:latin typeface="Fira Code" panose="020B0809050000020004" pitchFamily="49" charset="0"/>
                <a:cs typeface="Fira Code" panose="020B0809050000020004" pitchFamily="49" charset="0"/>
              </a:rPr>
              <a:t>str</a:t>
            </a:r>
            <a:r>
              <a:rPr lang="en-US" altLang="en-US" sz="500" dirty="0">
                <a:solidFill>
                  <a:srgbClr val="DBE6ED"/>
                </a:solidFill>
                <a:latin typeface="Fira Code" panose="020B0809050000020004" pitchFamily="49" charset="0"/>
                <a:cs typeface="Fira Code" panose="020B0809050000020004" pitchFamily="49" charset="0"/>
              </a:rPr>
              <a:t>) -&gt; </a:t>
            </a:r>
            <a:r>
              <a:rPr lang="en-US" altLang="en-US" sz="500" dirty="0">
                <a:solidFill>
                  <a:srgbClr val="FF9838"/>
                </a:solidFill>
                <a:latin typeface="Fira Code" panose="020B0809050000020004" pitchFamily="49" charset="0"/>
                <a:cs typeface="Fira Code" panose="020B0809050000020004" pitchFamily="49" charset="0"/>
              </a:rPr>
              <a:t>None</a:t>
            </a:r>
            <a:r>
              <a:rPr lang="en-US" altLang="en-US" sz="500" dirty="0">
                <a:solidFill>
                  <a:srgbClr val="DBE6ED"/>
                </a:solidFill>
                <a:latin typeface="Fira Code" panose="020B0809050000020004" pitchFamily="49" charset="0"/>
                <a:cs typeface="Fira Code" panose="020B0809050000020004" pitchFamily="49" charset="0"/>
              </a:rPr>
              <a:t>:</a:t>
            </a:r>
            <a:br>
              <a:rPr lang="en-US" altLang="en-US" sz="500" dirty="0">
                <a:solidFill>
                  <a:srgbClr val="DBE6ED"/>
                </a:solidFill>
                <a:latin typeface="Fira Code" panose="020B0809050000020004" pitchFamily="49" charset="0"/>
                <a:cs typeface="Fira Code" panose="020B0809050000020004" pitchFamily="49" charset="0"/>
              </a:rPr>
            </a:b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8888C6"/>
                </a:solidFill>
                <a:latin typeface="Fira Code" panose="020B0809050000020004" pitchFamily="49" charset="0"/>
                <a:cs typeface="Fira Code" panose="020B0809050000020004" pitchFamily="49" charset="0"/>
              </a:rPr>
              <a:t>print</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err="1">
                <a:solidFill>
                  <a:srgbClr val="28C44A"/>
                </a:solidFill>
                <a:latin typeface="Fira Code" panose="020B0809050000020004" pitchFamily="49" charset="0"/>
                <a:cs typeface="Fira Code" panose="020B0809050000020004" pitchFamily="49" charset="0"/>
              </a:rPr>
              <a:t>f"My</a:t>
            </a:r>
            <a:r>
              <a:rPr lang="en-US" altLang="en-US" sz="500" dirty="0">
                <a:solidFill>
                  <a:srgbClr val="28C44A"/>
                </a:solidFill>
                <a:latin typeface="Fira Code" panose="020B0809050000020004" pitchFamily="49" charset="0"/>
                <a:cs typeface="Fira Code" panose="020B0809050000020004" pitchFamily="49" charset="0"/>
              </a:rPr>
              <a:t>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DBE6ED"/>
                </a:solidFill>
                <a:latin typeface="Fira Code" panose="020B0809050000020004" pitchFamily="49" charset="0"/>
                <a:cs typeface="Fira Code" panose="020B0809050000020004" pitchFamily="49" charset="0"/>
              </a:rPr>
              <a:t>.name</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 plays the note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err="1">
                <a:solidFill>
                  <a:srgbClr val="DBE6ED"/>
                </a:solidFill>
                <a:latin typeface="Fira Code" panose="020B0809050000020004" pitchFamily="49" charset="0"/>
                <a:cs typeface="Fira Code" panose="020B0809050000020004" pitchFamily="49" charset="0"/>
              </a:rPr>
              <a:t>note</a:t>
            </a:r>
            <a:r>
              <a:rPr lang="en-US" altLang="en-US" sz="500" dirty="0" err="1">
                <a:solidFill>
                  <a:srgbClr val="CC7832"/>
                </a:solidFill>
                <a:latin typeface="Fira Code" panose="020B0809050000020004" pitchFamily="49" charset="0"/>
                <a:cs typeface="Fira Code" panose="020B0809050000020004" pitchFamily="49" charset="0"/>
              </a:rPr>
              <a:t>!r</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a:t>
            </a:r>
            <a:r>
              <a:rPr lang="en-US" altLang="en-US" sz="500" dirty="0">
                <a:solidFill>
                  <a:srgbClr val="DBE6ED"/>
                </a:solidFill>
                <a:latin typeface="Fira Code" panose="020B0809050000020004" pitchFamily="49" charset="0"/>
                <a:cs typeface="Fira Code" panose="020B0809050000020004" pitchFamily="49" charset="0"/>
              </a:rPr>
              <a:t>)</a:t>
            </a:r>
            <a:endParaRPr lang="en-US" altLang="en-US" sz="5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79466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
        <p:nvSpPr>
          <p:cNvPr id="7" name="Rectangle: Rounded Corners 6">
            <a:extLst>
              <a:ext uri="{FF2B5EF4-FFF2-40B4-BE49-F238E27FC236}">
                <a16:creationId xmlns:a16="http://schemas.microsoft.com/office/drawing/2014/main" id="{35BB6483-4D4B-4758-AC05-13FCD6326CAE}"/>
              </a:ext>
            </a:extLst>
          </p:cNvPr>
          <p:cNvSpPr/>
          <p:nvPr/>
        </p:nvSpPr>
        <p:spPr>
          <a:xfrm>
            <a:off x="6975110" y="3711440"/>
            <a:ext cx="3988064" cy="884317"/>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function object</a:t>
            </a:r>
            <a:endParaRPr lang="en-US" sz="2400" b="1" dirty="0">
              <a:solidFill>
                <a:srgbClr val="002060"/>
              </a:solidFill>
            </a:endParaRPr>
          </a:p>
        </p:txBody>
      </p:sp>
      <p:grpSp>
        <p:nvGrpSpPr>
          <p:cNvPr id="15" name="Group 14">
            <a:extLst>
              <a:ext uri="{FF2B5EF4-FFF2-40B4-BE49-F238E27FC236}">
                <a16:creationId xmlns:a16="http://schemas.microsoft.com/office/drawing/2014/main" id="{6F37F77E-103F-4EE4-9ED5-B24722FEEC07}"/>
              </a:ext>
            </a:extLst>
          </p:cNvPr>
          <p:cNvGrpSpPr/>
          <p:nvPr/>
        </p:nvGrpSpPr>
        <p:grpSpPr>
          <a:xfrm>
            <a:off x="1524000" y="3911161"/>
            <a:ext cx="3488144" cy="484880"/>
            <a:chOff x="1524000" y="4092136"/>
            <a:chExt cx="3488144" cy="484880"/>
          </a:xfrm>
        </p:grpSpPr>
        <p:sp>
          <p:nvSpPr>
            <p:cNvPr id="9" name="Trapezoid 8">
              <a:extLst>
                <a:ext uri="{FF2B5EF4-FFF2-40B4-BE49-F238E27FC236}">
                  <a16:creationId xmlns:a16="http://schemas.microsoft.com/office/drawing/2014/main" id="{73FDF11B-4276-48AD-8782-ABC537EDA9AB}"/>
                </a:ext>
              </a:extLst>
            </p:cNvPr>
            <p:cNvSpPr/>
            <p:nvPr/>
          </p:nvSpPr>
          <p:spPr>
            <a:xfrm rot="5400000">
              <a:off x="4650362" y="4215234"/>
              <a:ext cx="484878" cy="238686"/>
            </a:xfrm>
            <a:prstGeom prst="trapezoid">
              <a:avLst>
                <a:gd name="adj" fmla="val 637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8A0F79-2A79-448F-91D0-6810A3C46680}"/>
                </a:ext>
              </a:extLst>
            </p:cNvPr>
            <p:cNvSpPr/>
            <p:nvPr/>
          </p:nvSpPr>
          <p:spPr>
            <a:xfrm>
              <a:off x="1524000" y="4092136"/>
              <a:ext cx="3249462" cy="4848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attribute: </a:t>
              </a:r>
              <a:r>
                <a:rPr lang="en-US" sz="2400" b="1" dirty="0" err="1">
                  <a:solidFill>
                    <a:srgbClr val="002060"/>
                  </a:solidFill>
                </a:rPr>
                <a:t>play_note</a:t>
              </a:r>
              <a:endParaRPr lang="en-US" sz="2400" b="1" dirty="0">
                <a:solidFill>
                  <a:srgbClr val="002060"/>
                </a:solidFill>
              </a:endParaRPr>
            </a:p>
          </p:txBody>
        </p:sp>
        <p:sp>
          <p:nvSpPr>
            <p:cNvPr id="11" name="Oval 10">
              <a:extLst>
                <a:ext uri="{FF2B5EF4-FFF2-40B4-BE49-F238E27FC236}">
                  <a16:creationId xmlns:a16="http://schemas.microsoft.com/office/drawing/2014/main" id="{9E35F6B0-0D3A-4347-BA85-7BC8017741F8}"/>
                </a:ext>
              </a:extLst>
            </p:cNvPr>
            <p:cNvSpPr/>
            <p:nvPr/>
          </p:nvSpPr>
          <p:spPr>
            <a:xfrm>
              <a:off x="4856055" y="4283541"/>
              <a:ext cx="102068" cy="102068"/>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01C0AE5F-3C7E-4C9C-8D3C-3266E941DC80}"/>
              </a:ext>
            </a:extLst>
          </p:cNvPr>
          <p:cNvCxnSpPr>
            <a:cxnSpLocks/>
          </p:cNvCxnSpPr>
          <p:nvPr/>
        </p:nvCxnSpPr>
        <p:spPr>
          <a:xfrm>
            <a:off x="4910503" y="4153600"/>
            <a:ext cx="20260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D98E04-3E2A-4474-B6E5-520A885F50BA}"/>
              </a:ext>
            </a:extLst>
          </p:cNvPr>
          <p:cNvSpPr/>
          <p:nvPr/>
        </p:nvSpPr>
        <p:spPr>
          <a:xfrm>
            <a:off x="7234392" y="4200122"/>
            <a:ext cx="3469499" cy="308509"/>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tIns="0" rIns="36000" bIns="0" rtlCol="0" anchor="ctr"/>
          <a:lstStyle/>
          <a:p>
            <a:pPr marL="0" marR="0" lvl="0" indent="0" defTabSz="914400" rtl="0" eaLnBrk="0" fontAlgn="base" latinLnBrk="0" hangingPunct="0">
              <a:lnSpc>
                <a:spcPct val="130000"/>
              </a:lnSpc>
              <a:spcBef>
                <a:spcPct val="0"/>
              </a:spcBef>
              <a:spcAft>
                <a:spcPct val="0"/>
              </a:spcAft>
              <a:buClrTx/>
              <a:buSzTx/>
              <a:buFontTx/>
              <a:buNone/>
              <a:tabLst/>
            </a:pP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FF9838"/>
                </a:solidFill>
                <a:latin typeface="Fira Code" panose="020B0809050000020004" pitchFamily="49" charset="0"/>
                <a:cs typeface="Fira Code" panose="020B0809050000020004" pitchFamily="49" charset="0"/>
              </a:rPr>
              <a:t>def </a:t>
            </a:r>
            <a:r>
              <a:rPr lang="en-US" altLang="en-US" sz="500" dirty="0" err="1">
                <a:solidFill>
                  <a:srgbClr val="FFC66D"/>
                </a:solidFill>
                <a:latin typeface="Fira Code" panose="020B0809050000020004" pitchFamily="49" charset="0"/>
                <a:cs typeface="Fira Code" panose="020B0809050000020004" pitchFamily="49" charset="0"/>
              </a:rPr>
              <a:t>play_note</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CC7832"/>
                </a:solidFill>
                <a:latin typeface="Fira Code" panose="020B0809050000020004" pitchFamily="49" charset="0"/>
                <a:cs typeface="Fira Code" panose="020B0809050000020004" pitchFamily="49" charset="0"/>
              </a:rPr>
              <a:t>, </a:t>
            </a:r>
            <a:r>
              <a:rPr lang="en-US" altLang="en-US" sz="500" dirty="0">
                <a:solidFill>
                  <a:srgbClr val="DBE6ED"/>
                </a:solidFill>
                <a:latin typeface="Fira Code" panose="020B0809050000020004" pitchFamily="49" charset="0"/>
                <a:cs typeface="Fira Code" panose="020B0809050000020004" pitchFamily="49" charset="0"/>
              </a:rPr>
              <a:t>note: </a:t>
            </a:r>
            <a:r>
              <a:rPr lang="en-US" altLang="en-US" sz="500" dirty="0">
                <a:solidFill>
                  <a:srgbClr val="8888C6"/>
                </a:solidFill>
                <a:latin typeface="Fira Code" panose="020B0809050000020004" pitchFamily="49" charset="0"/>
                <a:cs typeface="Fira Code" panose="020B0809050000020004" pitchFamily="49" charset="0"/>
              </a:rPr>
              <a:t>str</a:t>
            </a:r>
            <a:r>
              <a:rPr lang="en-US" altLang="en-US" sz="500" dirty="0">
                <a:solidFill>
                  <a:srgbClr val="DBE6ED"/>
                </a:solidFill>
                <a:latin typeface="Fira Code" panose="020B0809050000020004" pitchFamily="49" charset="0"/>
                <a:cs typeface="Fira Code" panose="020B0809050000020004" pitchFamily="49" charset="0"/>
              </a:rPr>
              <a:t>) -&gt; </a:t>
            </a:r>
            <a:r>
              <a:rPr lang="en-US" altLang="en-US" sz="500" dirty="0">
                <a:solidFill>
                  <a:srgbClr val="FF9838"/>
                </a:solidFill>
                <a:latin typeface="Fira Code" panose="020B0809050000020004" pitchFamily="49" charset="0"/>
                <a:cs typeface="Fira Code" panose="020B0809050000020004" pitchFamily="49" charset="0"/>
              </a:rPr>
              <a:t>None</a:t>
            </a:r>
            <a:r>
              <a:rPr lang="en-US" altLang="en-US" sz="500" dirty="0">
                <a:solidFill>
                  <a:srgbClr val="DBE6ED"/>
                </a:solidFill>
                <a:latin typeface="Fira Code" panose="020B0809050000020004" pitchFamily="49" charset="0"/>
                <a:cs typeface="Fira Code" panose="020B0809050000020004" pitchFamily="49" charset="0"/>
              </a:rPr>
              <a:t>:</a:t>
            </a:r>
            <a:br>
              <a:rPr lang="en-US" altLang="en-US" sz="500" dirty="0">
                <a:solidFill>
                  <a:srgbClr val="DBE6ED"/>
                </a:solidFill>
                <a:latin typeface="Fira Code" panose="020B0809050000020004" pitchFamily="49" charset="0"/>
                <a:cs typeface="Fira Code" panose="020B0809050000020004" pitchFamily="49" charset="0"/>
              </a:rPr>
            </a:b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8888C6"/>
                </a:solidFill>
                <a:latin typeface="Fira Code" panose="020B0809050000020004" pitchFamily="49" charset="0"/>
                <a:cs typeface="Fira Code" panose="020B0809050000020004" pitchFamily="49" charset="0"/>
              </a:rPr>
              <a:t>print</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err="1">
                <a:solidFill>
                  <a:srgbClr val="28C44A"/>
                </a:solidFill>
                <a:latin typeface="Fira Code" panose="020B0809050000020004" pitchFamily="49" charset="0"/>
                <a:cs typeface="Fira Code" panose="020B0809050000020004" pitchFamily="49" charset="0"/>
              </a:rPr>
              <a:t>f"My</a:t>
            </a:r>
            <a:r>
              <a:rPr lang="en-US" altLang="en-US" sz="500" dirty="0">
                <a:solidFill>
                  <a:srgbClr val="28C44A"/>
                </a:solidFill>
                <a:latin typeface="Fira Code" panose="020B0809050000020004" pitchFamily="49" charset="0"/>
                <a:cs typeface="Fira Code" panose="020B0809050000020004" pitchFamily="49" charset="0"/>
              </a:rPr>
              <a:t>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DBE6ED"/>
                </a:solidFill>
                <a:latin typeface="Fira Code" panose="020B0809050000020004" pitchFamily="49" charset="0"/>
                <a:cs typeface="Fira Code" panose="020B0809050000020004" pitchFamily="49" charset="0"/>
              </a:rPr>
              <a:t>.name</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 plays the note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err="1">
                <a:solidFill>
                  <a:srgbClr val="DBE6ED"/>
                </a:solidFill>
                <a:latin typeface="Fira Code" panose="020B0809050000020004" pitchFamily="49" charset="0"/>
                <a:cs typeface="Fira Code" panose="020B0809050000020004" pitchFamily="49" charset="0"/>
              </a:rPr>
              <a:t>note</a:t>
            </a:r>
            <a:r>
              <a:rPr lang="en-US" altLang="en-US" sz="500" dirty="0" err="1">
                <a:solidFill>
                  <a:srgbClr val="CC7832"/>
                </a:solidFill>
                <a:latin typeface="Fira Code" panose="020B0809050000020004" pitchFamily="49" charset="0"/>
                <a:cs typeface="Fira Code" panose="020B0809050000020004" pitchFamily="49" charset="0"/>
              </a:rPr>
              <a:t>!r</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a:t>
            </a:r>
            <a:r>
              <a:rPr lang="en-US" altLang="en-US" sz="500" dirty="0">
                <a:solidFill>
                  <a:srgbClr val="DBE6ED"/>
                </a:solidFill>
                <a:latin typeface="Fira Code" panose="020B0809050000020004" pitchFamily="49" charset="0"/>
                <a:cs typeface="Fira Code" panose="020B0809050000020004" pitchFamily="49" charset="0"/>
              </a:rPr>
              <a:t>)</a:t>
            </a:r>
            <a:endParaRPr lang="en-US" altLang="en-US" sz="5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44047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
        <p:nvSpPr>
          <p:cNvPr id="7" name="Rectangle: Rounded Corners 6">
            <a:extLst>
              <a:ext uri="{FF2B5EF4-FFF2-40B4-BE49-F238E27FC236}">
                <a16:creationId xmlns:a16="http://schemas.microsoft.com/office/drawing/2014/main" id="{35BB6483-4D4B-4758-AC05-13FCD6326CAE}"/>
              </a:ext>
            </a:extLst>
          </p:cNvPr>
          <p:cNvSpPr/>
          <p:nvPr/>
        </p:nvSpPr>
        <p:spPr>
          <a:xfrm>
            <a:off x="6975110" y="3711440"/>
            <a:ext cx="3988064" cy="884317"/>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function object</a:t>
            </a:r>
            <a:endParaRPr lang="en-US" sz="2400" b="1" dirty="0">
              <a:solidFill>
                <a:srgbClr val="002060"/>
              </a:solidFill>
            </a:endParaRPr>
          </a:p>
        </p:txBody>
      </p:sp>
      <p:grpSp>
        <p:nvGrpSpPr>
          <p:cNvPr id="15" name="Group 14">
            <a:extLst>
              <a:ext uri="{FF2B5EF4-FFF2-40B4-BE49-F238E27FC236}">
                <a16:creationId xmlns:a16="http://schemas.microsoft.com/office/drawing/2014/main" id="{6F37F77E-103F-4EE4-9ED5-B24722FEEC07}"/>
              </a:ext>
            </a:extLst>
          </p:cNvPr>
          <p:cNvGrpSpPr/>
          <p:nvPr/>
        </p:nvGrpSpPr>
        <p:grpSpPr>
          <a:xfrm>
            <a:off x="1524000" y="3911161"/>
            <a:ext cx="3488144" cy="484880"/>
            <a:chOff x="1524000" y="4092136"/>
            <a:chExt cx="3488144" cy="484880"/>
          </a:xfrm>
        </p:grpSpPr>
        <p:sp>
          <p:nvSpPr>
            <p:cNvPr id="9" name="Trapezoid 8">
              <a:extLst>
                <a:ext uri="{FF2B5EF4-FFF2-40B4-BE49-F238E27FC236}">
                  <a16:creationId xmlns:a16="http://schemas.microsoft.com/office/drawing/2014/main" id="{73FDF11B-4276-48AD-8782-ABC537EDA9AB}"/>
                </a:ext>
              </a:extLst>
            </p:cNvPr>
            <p:cNvSpPr/>
            <p:nvPr/>
          </p:nvSpPr>
          <p:spPr>
            <a:xfrm rot="5400000">
              <a:off x="4650362" y="4215234"/>
              <a:ext cx="484878" cy="238686"/>
            </a:xfrm>
            <a:prstGeom prst="trapezoid">
              <a:avLst>
                <a:gd name="adj" fmla="val 637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8A0F79-2A79-448F-91D0-6810A3C46680}"/>
                </a:ext>
              </a:extLst>
            </p:cNvPr>
            <p:cNvSpPr/>
            <p:nvPr/>
          </p:nvSpPr>
          <p:spPr>
            <a:xfrm>
              <a:off x="1524000" y="4092136"/>
              <a:ext cx="3249462" cy="4848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attribute: </a:t>
              </a:r>
              <a:r>
                <a:rPr lang="en-US" sz="2400" b="1" dirty="0" err="1">
                  <a:solidFill>
                    <a:srgbClr val="002060"/>
                  </a:solidFill>
                </a:rPr>
                <a:t>play_note</a:t>
              </a:r>
              <a:endParaRPr lang="en-US" sz="2400" b="1" dirty="0">
                <a:solidFill>
                  <a:srgbClr val="002060"/>
                </a:solidFill>
              </a:endParaRPr>
            </a:p>
          </p:txBody>
        </p:sp>
        <p:sp>
          <p:nvSpPr>
            <p:cNvPr id="11" name="Oval 10">
              <a:extLst>
                <a:ext uri="{FF2B5EF4-FFF2-40B4-BE49-F238E27FC236}">
                  <a16:creationId xmlns:a16="http://schemas.microsoft.com/office/drawing/2014/main" id="{9E35F6B0-0D3A-4347-BA85-7BC8017741F8}"/>
                </a:ext>
              </a:extLst>
            </p:cNvPr>
            <p:cNvSpPr/>
            <p:nvPr/>
          </p:nvSpPr>
          <p:spPr>
            <a:xfrm>
              <a:off x="4856055" y="4283541"/>
              <a:ext cx="102068" cy="102068"/>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01C0AE5F-3C7E-4C9C-8D3C-3266E941DC80}"/>
              </a:ext>
            </a:extLst>
          </p:cNvPr>
          <p:cNvCxnSpPr>
            <a:cxnSpLocks/>
          </p:cNvCxnSpPr>
          <p:nvPr/>
        </p:nvCxnSpPr>
        <p:spPr>
          <a:xfrm>
            <a:off x="4910503" y="4153600"/>
            <a:ext cx="20260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CFB54C43-317D-49B3-9AC8-BAA294E38139}"/>
              </a:ext>
            </a:extLst>
          </p:cNvPr>
          <p:cNvSpPr txBox="1">
            <a:spLocks/>
          </p:cNvSpPr>
          <p:nvPr/>
        </p:nvSpPr>
        <p:spPr>
          <a:xfrm>
            <a:off x="681442" y="5206363"/>
            <a:ext cx="10515600" cy="1346837"/>
          </a:xfrm>
          <a:prstGeom prst="rect">
            <a:avLst/>
          </a:prstGeom>
        </p:spPr>
        <p:txBody>
          <a:bodyPr>
            <a:normAutofit/>
          </a:bodyPr>
          <a:lstStyle>
            <a:lvl1pPr marL="228600" indent="-228600" algn="l" defTabSz="914400" rtl="0" eaLnBrk="1" latinLnBrk="0" hangingPunct="1">
              <a:lnSpc>
                <a:spcPct val="90000"/>
              </a:lnSpc>
              <a:spcBef>
                <a:spcPts val="3000"/>
              </a:spcBef>
              <a:buFont typeface="Arial" panose="020B0604020202020204" pitchFamily="34" charset="0"/>
              <a:buChar char="•"/>
              <a:defRPr sz="2800" kern="1200">
                <a:solidFill>
                  <a:srgbClr val="002060"/>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function object is still (mostly) a </a:t>
            </a:r>
            <a:r>
              <a:rPr lang="en-US" sz="2400" b="1" dirty="0"/>
              <a:t>regular function object.</a:t>
            </a:r>
          </a:p>
        </p:txBody>
      </p:sp>
      <p:sp>
        <p:nvSpPr>
          <p:cNvPr id="22" name="Rectangle 21">
            <a:extLst>
              <a:ext uri="{FF2B5EF4-FFF2-40B4-BE49-F238E27FC236}">
                <a16:creationId xmlns:a16="http://schemas.microsoft.com/office/drawing/2014/main" id="{E7D98E04-3E2A-4474-B6E5-520A885F50BA}"/>
              </a:ext>
            </a:extLst>
          </p:cNvPr>
          <p:cNvSpPr/>
          <p:nvPr/>
        </p:nvSpPr>
        <p:spPr>
          <a:xfrm>
            <a:off x="7234392" y="4200122"/>
            <a:ext cx="3469499" cy="308509"/>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tIns="0" rIns="36000" bIns="0" rtlCol="0" anchor="ctr"/>
          <a:lstStyle/>
          <a:p>
            <a:pPr marL="0" marR="0" lvl="0" indent="0" defTabSz="914400" rtl="0" eaLnBrk="0" fontAlgn="base" latinLnBrk="0" hangingPunct="0">
              <a:lnSpc>
                <a:spcPct val="130000"/>
              </a:lnSpc>
              <a:spcBef>
                <a:spcPct val="0"/>
              </a:spcBef>
              <a:spcAft>
                <a:spcPct val="0"/>
              </a:spcAft>
              <a:buClrTx/>
              <a:buSzTx/>
              <a:buFontTx/>
              <a:buNone/>
              <a:tabLst/>
            </a:pP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FF9838"/>
                </a:solidFill>
                <a:latin typeface="Fira Code" panose="020B0809050000020004" pitchFamily="49" charset="0"/>
                <a:cs typeface="Fira Code" panose="020B0809050000020004" pitchFamily="49" charset="0"/>
              </a:rPr>
              <a:t>def </a:t>
            </a:r>
            <a:r>
              <a:rPr lang="en-US" altLang="en-US" sz="500" dirty="0" err="1">
                <a:solidFill>
                  <a:srgbClr val="FFC66D"/>
                </a:solidFill>
                <a:latin typeface="Fira Code" panose="020B0809050000020004" pitchFamily="49" charset="0"/>
                <a:cs typeface="Fira Code" panose="020B0809050000020004" pitchFamily="49" charset="0"/>
              </a:rPr>
              <a:t>play_note</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CC7832"/>
                </a:solidFill>
                <a:latin typeface="Fira Code" panose="020B0809050000020004" pitchFamily="49" charset="0"/>
                <a:cs typeface="Fira Code" panose="020B0809050000020004" pitchFamily="49" charset="0"/>
              </a:rPr>
              <a:t>, </a:t>
            </a:r>
            <a:r>
              <a:rPr lang="en-US" altLang="en-US" sz="500" dirty="0">
                <a:solidFill>
                  <a:srgbClr val="DBE6ED"/>
                </a:solidFill>
                <a:latin typeface="Fira Code" panose="020B0809050000020004" pitchFamily="49" charset="0"/>
                <a:cs typeface="Fira Code" panose="020B0809050000020004" pitchFamily="49" charset="0"/>
              </a:rPr>
              <a:t>note: </a:t>
            </a:r>
            <a:r>
              <a:rPr lang="en-US" altLang="en-US" sz="500" dirty="0">
                <a:solidFill>
                  <a:srgbClr val="8888C6"/>
                </a:solidFill>
                <a:latin typeface="Fira Code" panose="020B0809050000020004" pitchFamily="49" charset="0"/>
                <a:cs typeface="Fira Code" panose="020B0809050000020004" pitchFamily="49" charset="0"/>
              </a:rPr>
              <a:t>str</a:t>
            </a:r>
            <a:r>
              <a:rPr lang="en-US" altLang="en-US" sz="500" dirty="0">
                <a:solidFill>
                  <a:srgbClr val="DBE6ED"/>
                </a:solidFill>
                <a:latin typeface="Fira Code" panose="020B0809050000020004" pitchFamily="49" charset="0"/>
                <a:cs typeface="Fira Code" panose="020B0809050000020004" pitchFamily="49" charset="0"/>
              </a:rPr>
              <a:t>) -&gt; </a:t>
            </a:r>
            <a:r>
              <a:rPr lang="en-US" altLang="en-US" sz="500" dirty="0">
                <a:solidFill>
                  <a:srgbClr val="FF9838"/>
                </a:solidFill>
                <a:latin typeface="Fira Code" panose="020B0809050000020004" pitchFamily="49" charset="0"/>
                <a:cs typeface="Fira Code" panose="020B0809050000020004" pitchFamily="49" charset="0"/>
              </a:rPr>
              <a:t>None</a:t>
            </a:r>
            <a:r>
              <a:rPr lang="en-US" altLang="en-US" sz="500" dirty="0">
                <a:solidFill>
                  <a:srgbClr val="DBE6ED"/>
                </a:solidFill>
                <a:latin typeface="Fira Code" panose="020B0809050000020004" pitchFamily="49" charset="0"/>
                <a:cs typeface="Fira Code" panose="020B0809050000020004" pitchFamily="49" charset="0"/>
              </a:rPr>
              <a:t>:</a:t>
            </a:r>
            <a:br>
              <a:rPr lang="en-US" altLang="en-US" sz="500" dirty="0">
                <a:solidFill>
                  <a:srgbClr val="DBE6ED"/>
                </a:solidFill>
                <a:latin typeface="Fira Code" panose="020B0809050000020004" pitchFamily="49" charset="0"/>
                <a:cs typeface="Fira Code" panose="020B0809050000020004" pitchFamily="49" charset="0"/>
              </a:rPr>
            </a:b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8888C6"/>
                </a:solidFill>
                <a:latin typeface="Fira Code" panose="020B0809050000020004" pitchFamily="49" charset="0"/>
                <a:cs typeface="Fira Code" panose="020B0809050000020004" pitchFamily="49" charset="0"/>
              </a:rPr>
              <a:t>print</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err="1">
                <a:solidFill>
                  <a:srgbClr val="28C44A"/>
                </a:solidFill>
                <a:latin typeface="Fira Code" panose="020B0809050000020004" pitchFamily="49" charset="0"/>
                <a:cs typeface="Fira Code" panose="020B0809050000020004" pitchFamily="49" charset="0"/>
              </a:rPr>
              <a:t>f"My</a:t>
            </a:r>
            <a:r>
              <a:rPr lang="en-US" altLang="en-US" sz="500" dirty="0">
                <a:solidFill>
                  <a:srgbClr val="28C44A"/>
                </a:solidFill>
                <a:latin typeface="Fira Code" panose="020B0809050000020004" pitchFamily="49" charset="0"/>
                <a:cs typeface="Fira Code" panose="020B0809050000020004" pitchFamily="49" charset="0"/>
              </a:rPr>
              <a:t>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DBE6ED"/>
                </a:solidFill>
                <a:latin typeface="Fira Code" panose="020B0809050000020004" pitchFamily="49" charset="0"/>
                <a:cs typeface="Fira Code" panose="020B0809050000020004" pitchFamily="49" charset="0"/>
              </a:rPr>
              <a:t>.name</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 plays the note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err="1">
                <a:solidFill>
                  <a:srgbClr val="DBE6ED"/>
                </a:solidFill>
                <a:latin typeface="Fira Code" panose="020B0809050000020004" pitchFamily="49" charset="0"/>
                <a:cs typeface="Fira Code" panose="020B0809050000020004" pitchFamily="49" charset="0"/>
              </a:rPr>
              <a:t>note</a:t>
            </a:r>
            <a:r>
              <a:rPr lang="en-US" altLang="en-US" sz="500" dirty="0" err="1">
                <a:solidFill>
                  <a:srgbClr val="CC7832"/>
                </a:solidFill>
                <a:latin typeface="Fira Code" panose="020B0809050000020004" pitchFamily="49" charset="0"/>
                <a:cs typeface="Fira Code" panose="020B0809050000020004" pitchFamily="49" charset="0"/>
              </a:rPr>
              <a:t>!r</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a:t>
            </a:r>
            <a:r>
              <a:rPr lang="en-US" altLang="en-US" sz="500" dirty="0">
                <a:solidFill>
                  <a:srgbClr val="DBE6ED"/>
                </a:solidFill>
                <a:latin typeface="Fira Code" panose="020B0809050000020004" pitchFamily="49" charset="0"/>
                <a:cs typeface="Fira Code" panose="020B0809050000020004" pitchFamily="49" charset="0"/>
              </a:rPr>
              <a:t>)</a:t>
            </a:r>
            <a:endParaRPr lang="en-US" altLang="en-US" sz="5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32468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1E147ADE-C4A6-401B-A278-AD86C9A8338F}"/>
              </a:ext>
            </a:extLst>
          </p:cNvPr>
          <p:cNvSpPr/>
          <p:nvPr/>
        </p:nvSpPr>
        <p:spPr>
          <a:xfrm>
            <a:off x="771526" y="214974"/>
            <a:ext cx="11084472" cy="1132046"/>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
        <p:nvSpPr>
          <p:cNvPr id="4" name="Rectangle: Rounded Corners 3">
            <a:extLst>
              <a:ext uri="{FF2B5EF4-FFF2-40B4-BE49-F238E27FC236}">
                <a16:creationId xmlns:a16="http://schemas.microsoft.com/office/drawing/2014/main" id="{FAA5E10F-B68A-469F-B45C-416425BD7830}"/>
              </a:ext>
            </a:extLst>
          </p:cNvPr>
          <p:cNvSpPr/>
          <p:nvPr/>
        </p:nvSpPr>
        <p:spPr>
          <a:xfrm>
            <a:off x="1228826" y="3248024"/>
            <a:ext cx="3988064" cy="1346833"/>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class: </a:t>
            </a:r>
            <a:r>
              <a:rPr lang="en-US" sz="2400" b="1" dirty="0">
                <a:solidFill>
                  <a:srgbClr val="002060"/>
                </a:solidFill>
              </a:rPr>
              <a:t>Guitar</a:t>
            </a:r>
          </a:p>
        </p:txBody>
      </p:sp>
      <p:sp>
        <p:nvSpPr>
          <p:cNvPr id="7" name="Rectangle: Rounded Corners 6">
            <a:extLst>
              <a:ext uri="{FF2B5EF4-FFF2-40B4-BE49-F238E27FC236}">
                <a16:creationId xmlns:a16="http://schemas.microsoft.com/office/drawing/2014/main" id="{35BB6483-4D4B-4758-AC05-13FCD6326CAE}"/>
              </a:ext>
            </a:extLst>
          </p:cNvPr>
          <p:cNvSpPr/>
          <p:nvPr/>
        </p:nvSpPr>
        <p:spPr>
          <a:xfrm>
            <a:off x="6975110" y="3711440"/>
            <a:ext cx="3988064" cy="884317"/>
          </a:xfrm>
          <a:prstGeom prst="roundRect">
            <a:avLst/>
          </a:prstGeom>
          <a:solidFill>
            <a:schemeClr val="bg1">
              <a:lumMod val="95000"/>
            </a:scheme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en-US" sz="2400" dirty="0">
                <a:solidFill>
                  <a:srgbClr val="002060"/>
                </a:solidFill>
              </a:rPr>
              <a:t>function object</a:t>
            </a:r>
            <a:endParaRPr lang="en-US" sz="2400" b="1" dirty="0">
              <a:solidFill>
                <a:srgbClr val="002060"/>
              </a:solidFill>
            </a:endParaRPr>
          </a:p>
        </p:txBody>
      </p:sp>
      <p:grpSp>
        <p:nvGrpSpPr>
          <p:cNvPr id="15" name="Group 14">
            <a:extLst>
              <a:ext uri="{FF2B5EF4-FFF2-40B4-BE49-F238E27FC236}">
                <a16:creationId xmlns:a16="http://schemas.microsoft.com/office/drawing/2014/main" id="{6F37F77E-103F-4EE4-9ED5-B24722FEEC07}"/>
              </a:ext>
            </a:extLst>
          </p:cNvPr>
          <p:cNvGrpSpPr/>
          <p:nvPr/>
        </p:nvGrpSpPr>
        <p:grpSpPr>
          <a:xfrm>
            <a:off x="1524000" y="3911161"/>
            <a:ext cx="3488144" cy="484880"/>
            <a:chOff x="1524000" y="4092136"/>
            <a:chExt cx="3488144" cy="484880"/>
          </a:xfrm>
        </p:grpSpPr>
        <p:sp>
          <p:nvSpPr>
            <p:cNvPr id="9" name="Trapezoid 8">
              <a:extLst>
                <a:ext uri="{FF2B5EF4-FFF2-40B4-BE49-F238E27FC236}">
                  <a16:creationId xmlns:a16="http://schemas.microsoft.com/office/drawing/2014/main" id="{73FDF11B-4276-48AD-8782-ABC537EDA9AB}"/>
                </a:ext>
              </a:extLst>
            </p:cNvPr>
            <p:cNvSpPr/>
            <p:nvPr/>
          </p:nvSpPr>
          <p:spPr>
            <a:xfrm rot="5400000">
              <a:off x="4650362" y="4215234"/>
              <a:ext cx="484878" cy="238686"/>
            </a:xfrm>
            <a:prstGeom prst="trapezoid">
              <a:avLst>
                <a:gd name="adj" fmla="val 637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8A0F79-2A79-448F-91D0-6810A3C46680}"/>
                </a:ext>
              </a:extLst>
            </p:cNvPr>
            <p:cNvSpPr/>
            <p:nvPr/>
          </p:nvSpPr>
          <p:spPr>
            <a:xfrm>
              <a:off x="1524000" y="4092136"/>
              <a:ext cx="3249462" cy="48487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attribute: </a:t>
              </a:r>
              <a:r>
                <a:rPr lang="en-US" sz="2400" b="1" dirty="0" err="1">
                  <a:solidFill>
                    <a:srgbClr val="002060"/>
                  </a:solidFill>
                </a:rPr>
                <a:t>play_note</a:t>
              </a:r>
              <a:endParaRPr lang="en-US" sz="2400" b="1" dirty="0">
                <a:solidFill>
                  <a:srgbClr val="002060"/>
                </a:solidFill>
              </a:endParaRPr>
            </a:p>
          </p:txBody>
        </p:sp>
        <p:sp>
          <p:nvSpPr>
            <p:cNvPr id="11" name="Oval 10">
              <a:extLst>
                <a:ext uri="{FF2B5EF4-FFF2-40B4-BE49-F238E27FC236}">
                  <a16:creationId xmlns:a16="http://schemas.microsoft.com/office/drawing/2014/main" id="{9E35F6B0-0D3A-4347-BA85-7BC8017741F8}"/>
                </a:ext>
              </a:extLst>
            </p:cNvPr>
            <p:cNvSpPr/>
            <p:nvPr/>
          </p:nvSpPr>
          <p:spPr>
            <a:xfrm>
              <a:off x="4856055" y="4283541"/>
              <a:ext cx="102068" cy="102068"/>
            </a:xfrm>
            <a:prstGeom prst="ellipse">
              <a:avLst/>
            </a:prstGeom>
            <a:solidFill>
              <a:schemeClr val="bg1"/>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01C0AE5F-3C7E-4C9C-8D3C-3266E941DC80}"/>
              </a:ext>
            </a:extLst>
          </p:cNvPr>
          <p:cNvCxnSpPr>
            <a:cxnSpLocks/>
          </p:cNvCxnSpPr>
          <p:nvPr/>
        </p:nvCxnSpPr>
        <p:spPr>
          <a:xfrm>
            <a:off x="4910503" y="4153600"/>
            <a:ext cx="202607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CFB54C43-317D-49B3-9AC8-BAA294E38139}"/>
              </a:ext>
            </a:extLst>
          </p:cNvPr>
          <p:cNvSpPr txBox="1">
            <a:spLocks/>
          </p:cNvSpPr>
          <p:nvPr/>
        </p:nvSpPr>
        <p:spPr>
          <a:xfrm>
            <a:off x="681442" y="5206363"/>
            <a:ext cx="10515600" cy="1346837"/>
          </a:xfrm>
          <a:prstGeom prst="rect">
            <a:avLst/>
          </a:prstGeom>
        </p:spPr>
        <p:txBody>
          <a:bodyPr>
            <a:normAutofit/>
          </a:bodyPr>
          <a:lstStyle>
            <a:lvl1pPr marL="228600" indent="-228600" algn="l" defTabSz="914400" rtl="0" eaLnBrk="1" latinLnBrk="0" hangingPunct="1">
              <a:lnSpc>
                <a:spcPct val="90000"/>
              </a:lnSpc>
              <a:spcBef>
                <a:spcPts val="3000"/>
              </a:spcBef>
              <a:buFont typeface="Arial" panose="020B0604020202020204" pitchFamily="34" charset="0"/>
              <a:buChar char="•"/>
              <a:defRPr sz="2800" kern="1200">
                <a:solidFill>
                  <a:srgbClr val="002060"/>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function object is still (mostly) a </a:t>
            </a:r>
            <a:r>
              <a:rPr lang="en-US" sz="2400" b="1" dirty="0"/>
              <a:t>regular function object.</a:t>
            </a:r>
          </a:p>
          <a:p>
            <a:r>
              <a:rPr lang="en-US" sz="2400" dirty="0"/>
              <a:t>We've bound a </a:t>
            </a:r>
            <a:r>
              <a:rPr lang="en-US" sz="2400" b="1" dirty="0"/>
              <a:t>class attribute </a:t>
            </a:r>
            <a:r>
              <a:rPr lang="en-US" sz="2400" dirty="0"/>
              <a:t>to that function object.</a:t>
            </a:r>
          </a:p>
        </p:txBody>
      </p:sp>
      <p:sp>
        <p:nvSpPr>
          <p:cNvPr id="22" name="Rectangle 21">
            <a:extLst>
              <a:ext uri="{FF2B5EF4-FFF2-40B4-BE49-F238E27FC236}">
                <a16:creationId xmlns:a16="http://schemas.microsoft.com/office/drawing/2014/main" id="{E7D98E04-3E2A-4474-B6E5-520A885F50BA}"/>
              </a:ext>
            </a:extLst>
          </p:cNvPr>
          <p:cNvSpPr/>
          <p:nvPr/>
        </p:nvSpPr>
        <p:spPr>
          <a:xfrm>
            <a:off x="7234392" y="4200122"/>
            <a:ext cx="3469499" cy="308509"/>
          </a:xfrm>
          <a:prstGeom prst="rect">
            <a:avLst/>
          </a:prstGeom>
          <a:solidFill>
            <a:srgbClr val="2B2B2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tIns="0" rIns="36000" bIns="0" rtlCol="0" anchor="ctr"/>
          <a:lstStyle/>
          <a:p>
            <a:pPr marL="0" marR="0" lvl="0" indent="0" defTabSz="914400" rtl="0" eaLnBrk="0" fontAlgn="base" latinLnBrk="0" hangingPunct="0">
              <a:lnSpc>
                <a:spcPct val="130000"/>
              </a:lnSpc>
              <a:spcBef>
                <a:spcPct val="0"/>
              </a:spcBef>
              <a:spcAft>
                <a:spcPct val="0"/>
              </a:spcAft>
              <a:buClrTx/>
              <a:buSzTx/>
              <a:buFontTx/>
              <a:buNone/>
              <a:tabLst/>
            </a:pP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FF9838"/>
                </a:solidFill>
                <a:latin typeface="Fira Code" panose="020B0809050000020004" pitchFamily="49" charset="0"/>
                <a:cs typeface="Fira Code" panose="020B0809050000020004" pitchFamily="49" charset="0"/>
              </a:rPr>
              <a:t>def </a:t>
            </a:r>
            <a:r>
              <a:rPr lang="en-US" altLang="en-US" sz="500" dirty="0" err="1">
                <a:solidFill>
                  <a:srgbClr val="FFC66D"/>
                </a:solidFill>
                <a:latin typeface="Fira Code" panose="020B0809050000020004" pitchFamily="49" charset="0"/>
                <a:cs typeface="Fira Code" panose="020B0809050000020004" pitchFamily="49" charset="0"/>
              </a:rPr>
              <a:t>play_note</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CC7832"/>
                </a:solidFill>
                <a:latin typeface="Fira Code" panose="020B0809050000020004" pitchFamily="49" charset="0"/>
                <a:cs typeface="Fira Code" panose="020B0809050000020004" pitchFamily="49" charset="0"/>
              </a:rPr>
              <a:t>, </a:t>
            </a:r>
            <a:r>
              <a:rPr lang="en-US" altLang="en-US" sz="500" dirty="0">
                <a:solidFill>
                  <a:srgbClr val="DBE6ED"/>
                </a:solidFill>
                <a:latin typeface="Fira Code" panose="020B0809050000020004" pitchFamily="49" charset="0"/>
                <a:cs typeface="Fira Code" panose="020B0809050000020004" pitchFamily="49" charset="0"/>
              </a:rPr>
              <a:t>note: </a:t>
            </a:r>
            <a:r>
              <a:rPr lang="en-US" altLang="en-US" sz="500" dirty="0">
                <a:solidFill>
                  <a:srgbClr val="8888C6"/>
                </a:solidFill>
                <a:latin typeface="Fira Code" panose="020B0809050000020004" pitchFamily="49" charset="0"/>
                <a:cs typeface="Fira Code" panose="020B0809050000020004" pitchFamily="49" charset="0"/>
              </a:rPr>
              <a:t>str</a:t>
            </a:r>
            <a:r>
              <a:rPr lang="en-US" altLang="en-US" sz="500" dirty="0">
                <a:solidFill>
                  <a:srgbClr val="DBE6ED"/>
                </a:solidFill>
                <a:latin typeface="Fira Code" panose="020B0809050000020004" pitchFamily="49" charset="0"/>
                <a:cs typeface="Fira Code" panose="020B0809050000020004" pitchFamily="49" charset="0"/>
              </a:rPr>
              <a:t>) -&gt; </a:t>
            </a:r>
            <a:r>
              <a:rPr lang="en-US" altLang="en-US" sz="500" dirty="0">
                <a:solidFill>
                  <a:srgbClr val="FF9838"/>
                </a:solidFill>
                <a:latin typeface="Fira Code" panose="020B0809050000020004" pitchFamily="49" charset="0"/>
                <a:cs typeface="Fira Code" panose="020B0809050000020004" pitchFamily="49" charset="0"/>
              </a:rPr>
              <a:t>None</a:t>
            </a:r>
            <a:r>
              <a:rPr lang="en-US" altLang="en-US" sz="500" dirty="0">
                <a:solidFill>
                  <a:srgbClr val="DBE6ED"/>
                </a:solidFill>
                <a:latin typeface="Fira Code" panose="020B0809050000020004" pitchFamily="49" charset="0"/>
                <a:cs typeface="Fira Code" panose="020B0809050000020004" pitchFamily="49" charset="0"/>
              </a:rPr>
              <a:t>:</a:t>
            </a:r>
            <a:br>
              <a:rPr lang="en-US" altLang="en-US" sz="500" dirty="0">
                <a:solidFill>
                  <a:srgbClr val="DBE6ED"/>
                </a:solidFill>
                <a:latin typeface="Fira Code" panose="020B0809050000020004" pitchFamily="49" charset="0"/>
                <a:cs typeface="Fira Code" panose="020B0809050000020004" pitchFamily="49" charset="0"/>
              </a:rPr>
            </a:br>
            <a:r>
              <a:rPr lang="en-US" altLang="en-US" sz="500" dirty="0">
                <a:solidFill>
                  <a:srgbClr val="DBE6ED"/>
                </a:solidFill>
                <a:latin typeface="Fira Code" panose="020B0809050000020004" pitchFamily="49" charset="0"/>
                <a:cs typeface="Fira Code" panose="020B0809050000020004" pitchFamily="49" charset="0"/>
              </a:rPr>
              <a:t>        </a:t>
            </a:r>
            <a:r>
              <a:rPr lang="en-US" altLang="en-US" sz="500" dirty="0">
                <a:solidFill>
                  <a:srgbClr val="8888C6"/>
                </a:solidFill>
                <a:latin typeface="Fira Code" panose="020B0809050000020004" pitchFamily="49" charset="0"/>
                <a:cs typeface="Fira Code" panose="020B0809050000020004" pitchFamily="49" charset="0"/>
              </a:rPr>
              <a:t>print</a:t>
            </a:r>
            <a:r>
              <a:rPr lang="en-US" altLang="en-US" sz="500" dirty="0">
                <a:solidFill>
                  <a:srgbClr val="DBE6ED"/>
                </a:solidFill>
                <a:latin typeface="Fira Code" panose="020B0809050000020004" pitchFamily="49" charset="0"/>
                <a:cs typeface="Fira Code" panose="020B0809050000020004" pitchFamily="49" charset="0"/>
              </a:rPr>
              <a:t>(</a:t>
            </a:r>
            <a:r>
              <a:rPr lang="en-US" altLang="en-US" sz="500" dirty="0" err="1">
                <a:solidFill>
                  <a:srgbClr val="28C44A"/>
                </a:solidFill>
                <a:latin typeface="Fira Code" panose="020B0809050000020004" pitchFamily="49" charset="0"/>
                <a:cs typeface="Fira Code" panose="020B0809050000020004" pitchFamily="49" charset="0"/>
              </a:rPr>
              <a:t>f"My</a:t>
            </a:r>
            <a:r>
              <a:rPr lang="en-US" altLang="en-US" sz="500" dirty="0">
                <a:solidFill>
                  <a:srgbClr val="28C44A"/>
                </a:solidFill>
                <a:latin typeface="Fira Code" panose="020B0809050000020004" pitchFamily="49" charset="0"/>
                <a:cs typeface="Fira Code" panose="020B0809050000020004" pitchFamily="49" charset="0"/>
              </a:rPr>
              <a:t>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D43DCC"/>
                </a:solidFill>
                <a:latin typeface="Fira Code" panose="020B0809050000020004" pitchFamily="49" charset="0"/>
                <a:cs typeface="Fira Code" panose="020B0809050000020004" pitchFamily="49" charset="0"/>
              </a:rPr>
              <a:t>self</a:t>
            </a:r>
            <a:r>
              <a:rPr lang="en-US" altLang="en-US" sz="500" dirty="0">
                <a:solidFill>
                  <a:srgbClr val="DBE6ED"/>
                </a:solidFill>
                <a:latin typeface="Fira Code" panose="020B0809050000020004" pitchFamily="49" charset="0"/>
                <a:cs typeface="Fira Code" panose="020B0809050000020004" pitchFamily="49" charset="0"/>
              </a:rPr>
              <a:t>.name</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 plays the note </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err="1">
                <a:solidFill>
                  <a:srgbClr val="DBE6ED"/>
                </a:solidFill>
                <a:latin typeface="Fira Code" panose="020B0809050000020004" pitchFamily="49" charset="0"/>
                <a:cs typeface="Fira Code" panose="020B0809050000020004" pitchFamily="49" charset="0"/>
              </a:rPr>
              <a:t>note</a:t>
            </a:r>
            <a:r>
              <a:rPr lang="en-US" altLang="en-US" sz="500" dirty="0" err="1">
                <a:solidFill>
                  <a:srgbClr val="CC7832"/>
                </a:solidFill>
                <a:latin typeface="Fira Code" panose="020B0809050000020004" pitchFamily="49" charset="0"/>
                <a:cs typeface="Fira Code" panose="020B0809050000020004" pitchFamily="49" charset="0"/>
              </a:rPr>
              <a:t>!r</a:t>
            </a:r>
            <a:r>
              <a:rPr lang="en-US" altLang="en-US" sz="500" dirty="0">
                <a:solidFill>
                  <a:srgbClr val="CC7832"/>
                </a:solidFill>
                <a:latin typeface="Fira Code" panose="020B0809050000020004" pitchFamily="49" charset="0"/>
                <a:cs typeface="Fira Code" panose="020B0809050000020004" pitchFamily="49" charset="0"/>
              </a:rPr>
              <a:t>}</a:t>
            </a:r>
            <a:r>
              <a:rPr lang="en-US" altLang="en-US" sz="500" dirty="0">
                <a:solidFill>
                  <a:srgbClr val="28C44A"/>
                </a:solidFill>
                <a:latin typeface="Fira Code" panose="020B0809050000020004" pitchFamily="49" charset="0"/>
                <a:cs typeface="Fira Code" panose="020B0809050000020004" pitchFamily="49" charset="0"/>
              </a:rPr>
              <a:t>"</a:t>
            </a:r>
            <a:r>
              <a:rPr lang="en-US" altLang="en-US" sz="500" dirty="0">
                <a:solidFill>
                  <a:srgbClr val="DBE6ED"/>
                </a:solidFill>
                <a:latin typeface="Fira Code" panose="020B0809050000020004" pitchFamily="49" charset="0"/>
                <a:cs typeface="Fira Code" panose="020B0809050000020004" pitchFamily="49" charset="0"/>
              </a:rPr>
              <a:t>)</a:t>
            </a:r>
            <a:endParaRPr lang="en-US" altLang="en-US" sz="5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92444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p:txBody>
          <a:bodyPr>
            <a:normAutofit/>
          </a:bodyPr>
          <a:lstStyle/>
          <a:p>
            <a:r>
              <a:rPr lang="en-US" sz="4800" dirty="0"/>
              <a:t>Part three — </a:t>
            </a:r>
            <a:r>
              <a:rPr lang="en-US" sz="4800" b="1" dirty="0"/>
              <a:t>Accessing methods</a:t>
            </a:r>
          </a:p>
        </p:txBody>
      </p:sp>
    </p:spTree>
    <p:extLst>
      <p:ext uri="{BB962C8B-B14F-4D97-AF65-F5344CB8AC3E}">
        <p14:creationId xmlns:p14="http://schemas.microsoft.com/office/powerpoint/2010/main" val="128101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20986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Guitar.play_note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30322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Guitar.play_note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78301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Who am I?</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681442" y="1825625"/>
            <a:ext cx="10515600" cy="4351338"/>
          </a:xfrm>
        </p:spPr>
        <p:txBody>
          <a:bodyPr>
            <a:normAutofit/>
          </a:bodyPr>
          <a:lstStyle/>
          <a:p>
            <a:r>
              <a:rPr lang="en-US" sz="2400" b="1" dirty="0"/>
              <a:t>Sebastiaan Zeeff </a:t>
            </a:r>
            <a:r>
              <a:rPr lang="en-US" sz="2400" dirty="0"/>
              <a:t>(35)</a:t>
            </a:r>
          </a:p>
          <a:p>
            <a:r>
              <a:rPr lang="en-US" sz="2400" dirty="0"/>
              <a:t>Software Engineer &amp; </a:t>
            </a:r>
            <a:r>
              <a:rPr lang="en-US" sz="2400" dirty="0" err="1"/>
              <a:t>Codesmith</a:t>
            </a:r>
            <a:r>
              <a:rPr lang="en-US" sz="2400" dirty="0"/>
              <a:t> @ </a:t>
            </a:r>
            <a:r>
              <a:rPr lang="en-US" sz="2400" b="1" dirty="0" err="1"/>
              <a:t>Ordina</a:t>
            </a:r>
            <a:r>
              <a:rPr lang="en-US" sz="2400" b="1" dirty="0"/>
              <a:t> Pythoneers</a:t>
            </a:r>
          </a:p>
          <a:p>
            <a:r>
              <a:rPr lang="en-US" sz="2400" b="1" dirty="0"/>
              <a:t>Python Discord</a:t>
            </a:r>
          </a:p>
          <a:p>
            <a:r>
              <a:rPr lang="en-US" sz="2400" dirty="0"/>
              <a:t>Volunteer for </a:t>
            </a:r>
            <a:r>
              <a:rPr lang="en-US" sz="2400" b="1" dirty="0" err="1"/>
              <a:t>EuroPython</a:t>
            </a:r>
            <a:endParaRPr lang="en-US" sz="2400" b="1" dirty="0"/>
          </a:p>
          <a:p>
            <a:endParaRPr lang="en-US" sz="2400" b="1" dirty="0"/>
          </a:p>
          <a:p>
            <a:endParaRPr lang="en-US" sz="2400" dirty="0"/>
          </a:p>
        </p:txBody>
      </p:sp>
      <p:pic>
        <p:nvPicPr>
          <p:cNvPr id="5" name="Picture 4" descr="Logo&#10;&#10;Description automatically generated">
            <a:extLst>
              <a:ext uri="{FF2B5EF4-FFF2-40B4-BE49-F238E27FC236}">
                <a16:creationId xmlns:a16="http://schemas.microsoft.com/office/drawing/2014/main" id="{F539EADA-A136-4117-A46D-DF7855028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6905" y="5383275"/>
            <a:ext cx="2578190" cy="801782"/>
          </a:xfrm>
          <a:prstGeom prst="rect">
            <a:avLst/>
          </a:prstGeom>
        </p:spPr>
      </p:pic>
      <p:pic>
        <p:nvPicPr>
          <p:cNvPr id="11" name="Graphic 10">
            <a:extLst>
              <a:ext uri="{FF2B5EF4-FFF2-40B4-BE49-F238E27FC236}">
                <a16:creationId xmlns:a16="http://schemas.microsoft.com/office/drawing/2014/main" id="{C5C940F2-B3D7-4978-A396-6774416DE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1112" y="5320991"/>
            <a:ext cx="864066" cy="864066"/>
          </a:xfrm>
          <a:prstGeom prst="rect">
            <a:avLst/>
          </a:prstGeom>
        </p:spPr>
      </p:pic>
      <p:pic>
        <p:nvPicPr>
          <p:cNvPr id="9" name="Graphic 8">
            <a:extLst>
              <a:ext uri="{FF2B5EF4-FFF2-40B4-BE49-F238E27FC236}">
                <a16:creationId xmlns:a16="http://schemas.microsoft.com/office/drawing/2014/main" id="{180A95BF-B765-41BA-9F8A-BE99B2867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36419" y="5320991"/>
            <a:ext cx="2572108" cy="864066"/>
          </a:xfrm>
          <a:prstGeom prst="rect">
            <a:avLst/>
          </a:prstGeom>
        </p:spPr>
      </p:pic>
      <p:pic>
        <p:nvPicPr>
          <p:cNvPr id="6" name="Picture 5" descr="Logo&#10;&#10;Description automatically generated">
            <a:extLst>
              <a:ext uri="{FF2B5EF4-FFF2-40B4-BE49-F238E27FC236}">
                <a16:creationId xmlns:a16="http://schemas.microsoft.com/office/drawing/2014/main" id="{4FFE437B-D6C8-46AD-99C2-6ABED5BA8B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823" y="5293896"/>
            <a:ext cx="2572108" cy="883067"/>
          </a:xfrm>
          <a:prstGeom prst="rect">
            <a:avLst/>
          </a:prstGeom>
        </p:spPr>
      </p:pic>
    </p:spTree>
    <p:extLst>
      <p:ext uri="{BB962C8B-B14F-4D97-AF65-F5344CB8AC3E}">
        <p14:creationId xmlns:p14="http://schemas.microsoft.com/office/powerpoint/2010/main" val="28087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0"/>
                                  </p:stCondLst>
                                  <p:childTnLst>
                                    <p:animMotion origin="layout" path="M -2.70833E-6 1.11111E-6 L -0.07981 0.00139 " pathEditMode="relative" rAng="0" ptsTypes="AA">
                                      <p:cBhvr>
                                        <p:cTn id="6" dur="2000" fill="hold"/>
                                        <p:tgtEl>
                                          <p:spTgt spid="11"/>
                                        </p:tgtEl>
                                        <p:attrNameLst>
                                          <p:attrName>ppt_x</p:attrName>
                                          <p:attrName>ppt_y</p:attrName>
                                        </p:attrNameLst>
                                      </p:cBhvr>
                                      <p:rCtr x="-3997" y="69"/>
                                    </p:animMotion>
                                  </p:childTnLst>
                                </p:cTn>
                              </p:par>
                            </p:childTnLst>
                          </p:cTn>
                        </p:par>
                        <p:par>
                          <p:cTn id="7" fill="hold">
                            <p:stCondLst>
                              <p:cond delay="12000"/>
                            </p:stCondLst>
                            <p:childTnLst>
                              <p:par>
                                <p:cTn id="8" presetID="42" presetClass="path" presetSubtype="0" accel="50000" decel="50000" fill="hold" nodeType="afterEffect">
                                  <p:stCondLst>
                                    <p:cond delay="1000"/>
                                  </p:stCondLst>
                                  <p:childTnLst>
                                    <p:animMotion origin="layout" path="M -0.07981 0.00139 L 0.03047 0.0044 " pathEditMode="relative" rAng="0" ptsTypes="AA">
                                      <p:cBhvr>
                                        <p:cTn id="9" dur="2000" fill="hold"/>
                                        <p:tgtEl>
                                          <p:spTgt spid="11"/>
                                        </p:tgtEl>
                                        <p:attrNameLst>
                                          <p:attrName>ppt_x</p:attrName>
                                          <p:attrName>ppt_y</p:attrName>
                                        </p:attrNameLst>
                                      </p:cBhvr>
                                      <p:rCtr x="5508"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Guitar.play_note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90064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Guitar.play_note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64804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5" name="Rectangle 4">
            <a:extLst>
              <a:ext uri="{FF2B5EF4-FFF2-40B4-BE49-F238E27FC236}">
                <a16:creationId xmlns:a16="http://schemas.microsoft.com/office/drawing/2014/main" id="{B5A5D968-BF5D-488C-BDE7-9032DD35CAC8}"/>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Guitar.play_note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k.play_note</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a:p>
            <a:pPr eaLnBrk="0" fontAlgn="base" hangingPunct="0">
              <a:lnSpc>
                <a:spcPct val="13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&lt;bound method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of </a:t>
            </a:r>
            <a:r>
              <a:rPr kumimoji="0" lang="en-US" altLang="en-US" sz="2000" b="0" i="0" u="none" strike="noStrike" cap="none" normalizeH="0" baseline="0" dirty="0">
                <a:ln>
                  <a:noFill/>
                </a:ln>
                <a:solidFill>
                  <a:schemeClr val="accent4">
                    <a:lumMod val="40000"/>
                    <a:lumOff val="60000"/>
                  </a:schemeClr>
                </a:solidFill>
                <a:effectLst/>
                <a:latin typeface="Fira Code" panose="020B0809050000020004" pitchFamily="49" charset="0"/>
                <a:ea typeface="Fira Code" panose="020B0809050000020004" pitchFamily="49" charset="0"/>
                <a:cs typeface="Fira Code" panose="020B0809050000020004" pitchFamily="49" charset="0"/>
              </a:rPr>
              <a:t>Guitar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184128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p:txBody>
          <a:bodyPr>
            <a:normAutofit/>
          </a:bodyPr>
          <a:lstStyle/>
          <a:p>
            <a:r>
              <a:rPr lang="en-US" sz="4800" dirty="0"/>
              <a:t>Part four — </a:t>
            </a:r>
            <a:r>
              <a:rPr lang="en-US" sz="4800" b="1" dirty="0"/>
              <a:t>Descriptors</a:t>
            </a:r>
          </a:p>
        </p:txBody>
      </p:sp>
    </p:spTree>
    <p:extLst>
      <p:ext uri="{BB962C8B-B14F-4D97-AF65-F5344CB8AC3E}">
        <p14:creationId xmlns:p14="http://schemas.microsoft.com/office/powerpoint/2010/main" val="2313603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The descriptor protocol</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681442" y="1825624"/>
            <a:ext cx="10515600" cy="4791075"/>
          </a:xfrm>
        </p:spPr>
        <p:txBody>
          <a:bodyPr>
            <a:normAutofit/>
          </a:bodyPr>
          <a:lstStyle/>
          <a:p>
            <a:pPr>
              <a:spcBef>
                <a:spcPts val="3600"/>
              </a:spcBef>
            </a:pPr>
            <a:r>
              <a:rPr lang="en-US" sz="2400" dirty="0"/>
              <a:t>Descriptors can customize attribute look-up, assignment, and deletion.</a:t>
            </a:r>
          </a:p>
          <a:p>
            <a:pPr>
              <a:spcBef>
                <a:spcPts val="5400"/>
              </a:spcBef>
            </a:pPr>
            <a:r>
              <a:rPr lang="en-US" sz="2400" dirty="0"/>
              <a:t>They do that by implementing special ('</a:t>
            </a:r>
            <a:r>
              <a:rPr lang="en-US" sz="2400" dirty="0" err="1"/>
              <a:t>dunder</a:t>
            </a:r>
            <a:r>
              <a:rPr lang="en-US" sz="2400" dirty="0"/>
              <a:t>') methods:</a:t>
            </a:r>
          </a:p>
          <a:p>
            <a:pPr lvl="1">
              <a:spcBef>
                <a:spcPts val="2400"/>
              </a:spcBef>
            </a:pPr>
            <a:r>
              <a:rPr lang="en-US" sz="2000" dirty="0"/>
              <a:t>The </a:t>
            </a:r>
            <a:r>
              <a:rPr lang="en-US" sz="2000" b="1" dirty="0">
                <a:solidFill>
                  <a:srgbClr val="7030A0"/>
                </a:solidFill>
              </a:rPr>
              <a:t>__get__ </a:t>
            </a:r>
            <a:r>
              <a:rPr lang="en-US" sz="2000" dirty="0"/>
              <a:t>method</a:t>
            </a:r>
            <a:r>
              <a:rPr lang="en-US" sz="2000" dirty="0">
                <a:solidFill>
                  <a:srgbClr val="7030A0"/>
                </a:solidFill>
              </a:rPr>
              <a:t> </a:t>
            </a:r>
            <a:r>
              <a:rPr lang="en-US" sz="2000" dirty="0"/>
              <a:t>customizes look-up:</a:t>
            </a:r>
          </a:p>
          <a:p>
            <a:pPr lvl="1">
              <a:spcBef>
                <a:spcPts val="2400"/>
              </a:spcBef>
            </a:pPr>
            <a:r>
              <a:rPr lang="en-US" sz="2000" dirty="0"/>
              <a:t>The </a:t>
            </a:r>
            <a:r>
              <a:rPr lang="en-US" sz="2000" b="1" dirty="0">
                <a:solidFill>
                  <a:srgbClr val="7030A0"/>
                </a:solidFill>
              </a:rPr>
              <a:t>__set__ </a:t>
            </a:r>
            <a:r>
              <a:rPr lang="en-US" sz="2000" dirty="0"/>
              <a:t>method</a:t>
            </a:r>
            <a:r>
              <a:rPr lang="en-US" sz="2000" dirty="0">
                <a:solidFill>
                  <a:srgbClr val="7030A0"/>
                </a:solidFill>
              </a:rPr>
              <a:t> </a:t>
            </a:r>
            <a:r>
              <a:rPr lang="en-US" sz="2000" dirty="0"/>
              <a:t>customizes assignment:</a:t>
            </a:r>
          </a:p>
          <a:p>
            <a:pPr lvl="1">
              <a:spcBef>
                <a:spcPts val="2400"/>
              </a:spcBef>
            </a:pPr>
            <a:r>
              <a:rPr lang="en-US" sz="2000" dirty="0"/>
              <a:t>The </a:t>
            </a:r>
            <a:r>
              <a:rPr lang="en-US" sz="2000" b="1" dirty="0">
                <a:solidFill>
                  <a:srgbClr val="7030A0"/>
                </a:solidFill>
              </a:rPr>
              <a:t>__delete__ </a:t>
            </a:r>
            <a:r>
              <a:rPr lang="en-US" sz="2000" dirty="0"/>
              <a:t>method</a:t>
            </a:r>
            <a:r>
              <a:rPr lang="en-US" sz="2000" dirty="0">
                <a:solidFill>
                  <a:srgbClr val="7030A0"/>
                </a:solidFill>
              </a:rPr>
              <a:t> </a:t>
            </a:r>
            <a:r>
              <a:rPr lang="en-US" sz="2000" dirty="0"/>
              <a:t>customizes deletion:</a:t>
            </a:r>
          </a:p>
          <a:p>
            <a:pPr>
              <a:spcBef>
                <a:spcPts val="5400"/>
              </a:spcBef>
            </a:pPr>
            <a:r>
              <a:rPr lang="en-US" sz="2400" dirty="0"/>
              <a:t>Functions are descriptors that implement a </a:t>
            </a:r>
            <a:r>
              <a:rPr lang="en-US" sz="2400" b="1" dirty="0">
                <a:solidFill>
                  <a:srgbClr val="7030A0"/>
                </a:solidFill>
              </a:rPr>
              <a:t>__get__ </a:t>
            </a:r>
            <a:r>
              <a:rPr lang="en-US" sz="2400" dirty="0"/>
              <a:t>method.</a:t>
            </a:r>
          </a:p>
          <a:p>
            <a:endParaRPr lang="en-US" sz="2400" b="1" dirty="0"/>
          </a:p>
          <a:p>
            <a:endParaRPr lang="en-US" sz="2400" dirty="0"/>
          </a:p>
        </p:txBody>
      </p:sp>
      <p:sp>
        <p:nvSpPr>
          <p:cNvPr id="7" name="Rectangle 6">
            <a:extLst>
              <a:ext uri="{FF2B5EF4-FFF2-40B4-BE49-F238E27FC236}">
                <a16:creationId xmlns:a16="http://schemas.microsoft.com/office/drawing/2014/main" id="{E2F030B3-AAC4-4E0B-8A14-C0A3779EC144}"/>
              </a:ext>
            </a:extLst>
          </p:cNvPr>
          <p:cNvSpPr/>
          <p:nvPr/>
        </p:nvSpPr>
        <p:spPr>
          <a:xfrm>
            <a:off x="6791323" y="3454400"/>
            <a:ext cx="4962525" cy="423201"/>
          </a:xfrm>
          <a:prstGeom prst="rect">
            <a:avLst/>
          </a:pr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
        <p:nvSpPr>
          <p:cNvPr id="8" name="Rectangle 7">
            <a:extLst>
              <a:ext uri="{FF2B5EF4-FFF2-40B4-BE49-F238E27FC236}">
                <a16:creationId xmlns:a16="http://schemas.microsoft.com/office/drawing/2014/main" id="{46F251CA-FCA3-4231-8F34-70F12C1C06A4}"/>
              </a:ext>
            </a:extLst>
          </p:cNvPr>
          <p:cNvSpPr/>
          <p:nvPr/>
        </p:nvSpPr>
        <p:spPr>
          <a:xfrm>
            <a:off x="6791323" y="4029637"/>
            <a:ext cx="4962525" cy="423201"/>
          </a:xfrm>
          <a:prstGeom prst="rect">
            <a:avLst/>
          </a:pr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 </a:t>
            </a:r>
            <a:r>
              <a:rPr lang="en-US" altLang="en-US" sz="2000" dirty="0">
                <a:solidFill>
                  <a:srgbClr val="00B050"/>
                </a:solidFill>
                <a:latin typeface="Fira Code" panose="020B0809050000020004" pitchFamily="49" charset="0"/>
                <a:ea typeface="Fira Code" panose="020B0809050000020004" pitchFamily="49" charset="0"/>
                <a:cs typeface="Fira Code" panose="020B0809050000020004" pitchFamily="49" charset="0"/>
              </a:rPr>
              <a:t>"value"</a:t>
            </a:r>
          </a:p>
        </p:txBody>
      </p:sp>
      <p:sp>
        <p:nvSpPr>
          <p:cNvPr id="10" name="Rectangle 9">
            <a:extLst>
              <a:ext uri="{FF2B5EF4-FFF2-40B4-BE49-F238E27FC236}">
                <a16:creationId xmlns:a16="http://schemas.microsoft.com/office/drawing/2014/main" id="{0BA4F2CF-5922-4036-99ED-1142F9B6A411}"/>
              </a:ext>
            </a:extLst>
          </p:cNvPr>
          <p:cNvSpPr/>
          <p:nvPr/>
        </p:nvSpPr>
        <p:spPr>
          <a:xfrm>
            <a:off x="6791323" y="4604874"/>
            <a:ext cx="4962525" cy="423201"/>
          </a:xfrm>
          <a:prstGeom prst="rect">
            <a:avLst/>
          </a:prstGeom>
          <a:solidFill>
            <a:srgbClr val="2B2B2B"/>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000" dirty="0">
                <a:solidFill>
                  <a:schemeClr val="accent2"/>
                </a:solidFill>
                <a:latin typeface="Fira Code" panose="020B0809050000020004" pitchFamily="49" charset="0"/>
                <a:ea typeface="Fira Code" panose="020B0809050000020004" pitchFamily="49" charset="0"/>
                <a:cs typeface="Fira Code" panose="020B0809050000020004" pitchFamily="49" charset="0"/>
              </a:rPr>
              <a:t>del</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rgbClr val="00B050"/>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4853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p:txBody>
          <a:bodyPr>
            <a:normAutofit/>
          </a:bodyPr>
          <a:lstStyle/>
          <a:p>
            <a:r>
              <a:rPr lang="en-US" sz="4800" dirty="0"/>
              <a:t>Part five — </a:t>
            </a:r>
            <a:r>
              <a:rPr lang="en-US" sz="4800" b="1" dirty="0"/>
              <a:t>Implementing a descriptor</a:t>
            </a:r>
          </a:p>
        </p:txBody>
      </p:sp>
    </p:spTree>
    <p:extLst>
      <p:ext uri="{BB962C8B-B14F-4D97-AF65-F5344CB8AC3E}">
        <p14:creationId xmlns:p14="http://schemas.microsoft.com/office/powerpoint/2010/main" val="3413990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err="1">
                  <a:solidFill>
                    <a:srgbClr val="FFC66D"/>
                  </a:solidFill>
                  <a:latin typeface="Fira Code" panose="020B0809050000020004" pitchFamily="49" charset="0"/>
                  <a:cs typeface="Fira Code" panose="020B0809050000020004" pitchFamily="49" charset="0"/>
                </a:rPr>
                <a:t>play_note</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note: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8888C6"/>
                  </a:solidFill>
                  <a:latin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err="1">
                  <a:solidFill>
                    <a:srgbClr val="28C44A"/>
                  </a:solidFill>
                  <a:latin typeface="Fira Code" panose="020B0809050000020004" pitchFamily="49" charset="0"/>
                  <a:cs typeface="Fira Code" panose="020B0809050000020004" pitchFamily="49" charset="0"/>
                </a:rPr>
                <a:t>f"My</a:t>
              </a:r>
              <a:r>
                <a:rPr lang="en-US" altLang="en-US" sz="2000" dirty="0">
                  <a:solidFill>
                    <a:srgbClr val="28C44A"/>
                  </a:solidFill>
                  <a:latin typeface="Fira Code" panose="020B0809050000020004" pitchFamily="49" charset="0"/>
                  <a:cs typeface="Fira Code" panose="020B0809050000020004" pitchFamily="49" charset="0"/>
                </a:rPr>
                <a:t>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 plays the note </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cs typeface="Fira Code" panose="020B0809050000020004" pitchFamily="49" charset="0"/>
                </a:rPr>
                <a:t>note</a:t>
              </a:r>
              <a:r>
                <a:rPr lang="en-US" altLang="en-US" sz="2000" dirty="0" err="1">
                  <a:solidFill>
                    <a:srgbClr val="CC7832"/>
                  </a:solidFill>
                  <a:latin typeface="Fira Code" panose="020B0809050000020004" pitchFamily="49" charset="0"/>
                  <a:cs typeface="Fira Code" panose="020B0809050000020004" pitchFamily="49" charset="0"/>
                </a:rPr>
                <a:t>!r</a:t>
              </a:r>
              <a:r>
                <a:rPr lang="en-US" altLang="en-US" sz="2000" dirty="0">
                  <a:solidFill>
                    <a:srgbClr val="CC7832"/>
                  </a:solidFill>
                  <a:latin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Tree>
    <p:extLst>
      <p:ext uri="{BB962C8B-B14F-4D97-AF65-F5344CB8AC3E}">
        <p14:creationId xmlns:p14="http://schemas.microsoft.com/office/powerpoint/2010/main" val="338933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167698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254853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2613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BB0-CA29-415C-83AA-4E3C4795F688}"/>
              </a:ext>
            </a:extLst>
          </p:cNvPr>
          <p:cNvSpPr>
            <a:spLocks noGrp="1"/>
          </p:cNvSpPr>
          <p:nvPr>
            <p:ph type="ctrTitle"/>
          </p:nvPr>
        </p:nvSpPr>
        <p:spPr>
          <a:xfrm>
            <a:off x="1524000" y="236993"/>
            <a:ext cx="9144000" cy="2387600"/>
          </a:xfrm>
        </p:spPr>
        <p:txBody>
          <a:bodyPr/>
          <a:lstStyle/>
          <a:p>
            <a:r>
              <a:rPr lang="en-US" b="1" dirty="0"/>
              <a:t>The Magic of Self</a:t>
            </a:r>
          </a:p>
        </p:txBody>
      </p:sp>
      <p:sp>
        <p:nvSpPr>
          <p:cNvPr id="3" name="Subtitle 2">
            <a:extLst>
              <a:ext uri="{FF2B5EF4-FFF2-40B4-BE49-F238E27FC236}">
                <a16:creationId xmlns:a16="http://schemas.microsoft.com/office/drawing/2014/main" id="{E6DAF574-5051-45A9-922B-BA8AF8951EC4}"/>
              </a:ext>
            </a:extLst>
          </p:cNvPr>
          <p:cNvSpPr>
            <a:spLocks noGrp="1"/>
          </p:cNvSpPr>
          <p:nvPr>
            <p:ph type="subTitle" idx="1"/>
          </p:nvPr>
        </p:nvSpPr>
        <p:spPr>
          <a:xfrm>
            <a:off x="1524000" y="2716668"/>
            <a:ext cx="9144000" cy="1655762"/>
          </a:xfrm>
        </p:spPr>
        <p:txBody>
          <a:bodyPr/>
          <a:lstStyle/>
          <a:p>
            <a:r>
              <a:rPr lang="en-US" dirty="0"/>
              <a:t>Descriptors, Methods, and Magic</a:t>
            </a:r>
          </a:p>
        </p:txBody>
      </p:sp>
      <p:pic>
        <p:nvPicPr>
          <p:cNvPr id="4" name="Graphic 3">
            <a:extLst>
              <a:ext uri="{FF2B5EF4-FFF2-40B4-BE49-F238E27FC236}">
                <a16:creationId xmlns:a16="http://schemas.microsoft.com/office/drawing/2014/main" id="{B05A1C37-FB5A-403E-B93D-CDD279879B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34293" y="3135879"/>
            <a:ext cx="3324907" cy="3324907"/>
          </a:xfrm>
          <a:prstGeom prst="rect">
            <a:avLst/>
          </a:prstGeom>
        </p:spPr>
      </p:pic>
    </p:spTree>
    <p:extLst>
      <p:ext uri="{BB962C8B-B14F-4D97-AF65-F5344CB8AC3E}">
        <p14:creationId xmlns:p14="http://schemas.microsoft.com/office/powerpoint/2010/main" val="279612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True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2509138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351167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742525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spTree>
    <p:extLst>
      <p:ext uri="{BB962C8B-B14F-4D97-AF65-F5344CB8AC3E}">
        <p14:creationId xmlns:p14="http://schemas.microsoft.com/office/powerpoint/2010/main" val="436340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Tree>
    <p:extLst>
      <p:ext uri="{BB962C8B-B14F-4D97-AF65-F5344CB8AC3E}">
        <p14:creationId xmlns:p14="http://schemas.microsoft.com/office/powerpoint/2010/main" val="3792923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Tree>
    <p:extLst>
      <p:ext uri="{BB962C8B-B14F-4D97-AF65-F5344CB8AC3E}">
        <p14:creationId xmlns:p14="http://schemas.microsoft.com/office/powerpoint/2010/main" val="1687618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Tree>
    <p:extLst>
      <p:ext uri="{BB962C8B-B14F-4D97-AF65-F5344CB8AC3E}">
        <p14:creationId xmlns:p14="http://schemas.microsoft.com/office/powerpoint/2010/main" val="3552631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Tree>
    <p:extLst>
      <p:ext uri="{BB962C8B-B14F-4D97-AF65-F5344CB8AC3E}">
        <p14:creationId xmlns:p14="http://schemas.microsoft.com/office/powerpoint/2010/main" val="460097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Tree>
    <p:extLst>
      <p:ext uri="{BB962C8B-B14F-4D97-AF65-F5344CB8AC3E}">
        <p14:creationId xmlns:p14="http://schemas.microsoft.com/office/powerpoint/2010/main" val="2023746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41656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63A5A-9654-4BA5-AB5C-7DCF0EE5108D}"/>
              </a:ext>
            </a:extLst>
          </p:cNvPr>
          <p:cNvSpPr txBox="1"/>
          <p:nvPr/>
        </p:nvSpPr>
        <p:spPr>
          <a:xfrm>
            <a:off x="1912836" y="1080598"/>
            <a:ext cx="8366329" cy="3170099"/>
          </a:xfrm>
          <a:prstGeom prst="rect">
            <a:avLst/>
          </a:prstGeom>
          <a:noFill/>
        </p:spPr>
        <p:txBody>
          <a:bodyPr wrap="none" rtlCol="0">
            <a:spAutoFit/>
          </a:bodyPr>
          <a:lstStyle/>
          <a:p>
            <a:r>
              <a:rPr lang="en-US" sz="4000" b="1" i="1" dirty="0">
                <a:solidFill>
                  <a:srgbClr val="002060"/>
                </a:solidFill>
                <a:latin typeface="Amasis MT Pro Medium" panose="02040604050005020304" pitchFamily="18" charset="0"/>
              </a:rPr>
              <a:t>"From day one, there was deep magic</a:t>
            </a:r>
          </a:p>
          <a:p>
            <a:r>
              <a:rPr lang="en-US" sz="4000" b="1" i="1" dirty="0">
                <a:solidFill>
                  <a:srgbClr val="002060"/>
                </a:solidFill>
                <a:latin typeface="Amasis MT Pro Medium" panose="02040604050005020304" pitchFamily="18" charset="0"/>
              </a:rPr>
              <a:t>hiding in some places, designed to</a:t>
            </a:r>
          </a:p>
          <a:p>
            <a:r>
              <a:rPr lang="en-US" sz="4000" b="1" i="1" dirty="0">
                <a:solidFill>
                  <a:srgbClr val="002060"/>
                </a:solidFill>
                <a:latin typeface="Amasis MT Pro Medium" panose="02040604050005020304" pitchFamily="18" charset="0"/>
              </a:rPr>
              <a:t>quietly help users."</a:t>
            </a:r>
          </a:p>
          <a:p>
            <a:endParaRPr lang="en-US" sz="4000" dirty="0"/>
          </a:p>
          <a:p>
            <a:r>
              <a:rPr lang="en-US" sz="4000" b="1" dirty="0">
                <a:solidFill>
                  <a:schemeClr val="accent2"/>
                </a:solidFill>
                <a:latin typeface="Amasis MT Pro Medium" panose="02040604050005020304" pitchFamily="18" charset="0"/>
              </a:rPr>
              <a:t>— Guido van Rossum, on Twitter.</a:t>
            </a:r>
          </a:p>
        </p:txBody>
      </p:sp>
    </p:spTree>
    <p:extLst>
      <p:ext uri="{BB962C8B-B14F-4D97-AF65-F5344CB8AC3E}">
        <p14:creationId xmlns:p14="http://schemas.microsoft.com/office/powerpoint/2010/main" val="2375925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39026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531764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10000"/>
              </a:lnSpc>
              <a:spcBef>
                <a:spcPct val="0"/>
              </a:spcBef>
              <a:spcAft>
                <a:spcPct val="0"/>
              </a:spcAft>
              <a:buClrTx/>
              <a:buSzTx/>
              <a:buFontTx/>
              <a:buNone/>
              <a:tabLst/>
            </a:pP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True</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492712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105210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099893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840034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10000"/>
              </a:lnSpc>
              <a:spcBef>
                <a:spcPct val="0"/>
              </a:spcBef>
              <a:spcAft>
                <a:spcPct val="0"/>
              </a:spcAft>
              <a:buClrTx/>
              <a:buSzTx/>
              <a:buFontTx/>
              <a:buNone/>
              <a:tabLst/>
            </a:pP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endParaRPr kumimoji="0" lang="en-US" altLang="en-US" sz="2000" b="0" i="0" u="none" strike="noStrike" cap="none" normalizeH="0" baseline="0" dirty="0">
              <a:ln>
                <a:noFill/>
              </a:ln>
              <a:solidFill>
                <a:srgbClr val="F2118A"/>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606912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207579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4084493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3"/>
            <a:ext cx="11520000" cy="2754369"/>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__</a:t>
              </a:r>
              <a:r>
                <a:rPr lang="en-US" altLang="en-US" sz="2000" i="1" dirty="0" err="1">
                  <a:solidFill>
                    <a:schemeClr val="bg2">
                      <a:lumMod val="50000"/>
                    </a:schemeClr>
                  </a:solidFill>
                  <a:latin typeface="Fira Code" panose="020B0809050000020004" pitchFamily="49" charset="0"/>
                  <a:cs typeface="Fira Code" panose="020B0809050000020004" pitchFamily="49" charset="0"/>
                </a:rPr>
                <a:t>init</a:t>
              </a:r>
              <a:r>
                <a:rPr lang="en-US" altLang="en-US" sz="2000" i="1" dirty="0">
                  <a:solidFill>
                    <a:schemeClr val="bg2">
                      <a:lumMod val="50000"/>
                    </a:schemeClr>
                  </a:solidFill>
                  <a:latin typeface="Fira Code" panose="020B0809050000020004" pitchFamily="49" charset="0"/>
                  <a:cs typeface="Fira Code" panose="020B0809050000020004" pitchFamily="49" charset="0"/>
                </a:rPr>
                <a:t>__(self, name: str) -&gt; None: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i="1" dirty="0">
                  <a:solidFill>
                    <a:schemeClr val="bg2">
                      <a:lumMod val="50000"/>
                    </a:schemeClr>
                  </a:solidFill>
                  <a:latin typeface="Fira Code" panose="020B0809050000020004" pitchFamily="49" charset="0"/>
                  <a:cs typeface="Fira Code" panose="020B0809050000020004" pitchFamily="49" charset="0"/>
                </a:rPr>
                <a:t>def </a:t>
              </a:r>
              <a:r>
                <a:rPr lang="en-US" altLang="en-US" sz="2000" i="1" dirty="0" err="1">
                  <a:solidFill>
                    <a:schemeClr val="bg2">
                      <a:lumMod val="50000"/>
                    </a:schemeClr>
                  </a:solidFill>
                  <a:latin typeface="Fira Code" panose="020B0809050000020004" pitchFamily="49" charset="0"/>
                  <a:cs typeface="Fira Code" panose="020B0809050000020004" pitchFamily="49" charset="0"/>
                </a:rPr>
                <a:t>play_note</a:t>
              </a:r>
              <a:r>
                <a:rPr lang="en-US" altLang="en-US" sz="2000" i="1" dirty="0">
                  <a:solidFill>
                    <a:schemeClr val="bg2">
                      <a:lumMod val="50000"/>
                    </a:schemeClr>
                  </a:solidFill>
                  <a:latin typeface="Fira Code" panose="020B0809050000020004" pitchFamily="49" charset="0"/>
                  <a:cs typeface="Fira Code" panose="020B0809050000020004" pitchFamily="49" charset="0"/>
                </a:rPr>
                <a:t>(self, note: str) -&gt; None:</a:t>
              </a: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chemeClr val="bg2">
                      <a:lumMod val="50000"/>
                    </a:schemeClr>
                  </a:solidFill>
                  <a:highlight>
                    <a:srgbClr val="434343"/>
                  </a:highlight>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lang="en-US" altLang="en-US" sz="2000" dirty="0">
                  <a:solidFill>
                    <a:srgbClr val="DBE6ED"/>
                  </a:solidFill>
                  <a:latin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endParaRPr lang="en-US" altLang="en-US" sz="2000" dirty="0">
                <a:solidFill>
                  <a:srgbClr val="DBE6ED"/>
                </a:solidFill>
                <a:latin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"Fender Jazz Bass Deluxe"</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ea typeface="Fira Code" panose="020B0809050000020004" pitchFamily="49" charset="0"/>
                  <a:cs typeface="Fira Code" panose="020B0809050000020004" pitchFamily="49" charset="0"/>
                </a:rPr>
                <a:t>print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fender</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.is_my_favourite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r>
              <a:r>
                <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 prints </a:t>
              </a:r>
              <a:r>
                <a:rPr lang="en-US" altLang="en-US" sz="2000" dirty="0">
                  <a:solidFill>
                    <a:srgbClr val="F2118A"/>
                  </a:solidFill>
                  <a:latin typeface="Fira Code" panose="020B0809050000020004" pitchFamily="49" charset="0"/>
                  <a:ea typeface="Fira Code" panose="020B0809050000020004" pitchFamily="49" charset="0"/>
                  <a:cs typeface="Fira Code" panose="020B0809050000020004" pitchFamily="49" charset="0"/>
                </a:rPr>
                <a:t>False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9</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10</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11</a:t>
              </a:r>
            </a:p>
          </p:txBody>
        </p:sp>
      </p:grpSp>
      <p:grpSp>
        <p:nvGrpSpPr>
          <p:cNvPr id="5" name="Group 4">
            <a:extLst>
              <a:ext uri="{FF2B5EF4-FFF2-40B4-BE49-F238E27FC236}">
                <a16:creationId xmlns:a16="http://schemas.microsoft.com/office/drawing/2014/main" id="{27DC5D87-4992-41CF-8E59-16FC6D22A2B9}"/>
              </a:ext>
            </a:extLst>
          </p:cNvPr>
          <p:cNvGrpSpPr/>
          <p:nvPr/>
        </p:nvGrpSpPr>
        <p:grpSpPr>
          <a:xfrm>
            <a:off x="336000" y="3136490"/>
            <a:ext cx="11520000" cy="2113936"/>
            <a:chOff x="336000" y="354317"/>
            <a:chExt cx="11520000" cy="5951402"/>
          </a:xfrm>
          <a:solidFill>
            <a:srgbClr val="2B2B2B"/>
          </a:solidFill>
        </p:grpSpPr>
        <p:sp>
          <p:nvSpPr>
            <p:cNvPr id="6" name="Rectangle 5">
              <a:extLst>
                <a:ext uri="{FF2B5EF4-FFF2-40B4-BE49-F238E27FC236}">
                  <a16:creationId xmlns:a16="http://schemas.microsoft.com/office/drawing/2014/main" id="{FA9A29C8-29C2-4A5A-B709-6950AE0C163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bool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instance.name == </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"Warwick Streamer"</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9395B6A3-93C4-4F55-88A7-E2CDE59D2E5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endPar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grpSp>
      <p:sp>
        <p:nvSpPr>
          <p:cNvPr id="9" name="Rectangle 8">
            <a:extLst>
              <a:ext uri="{FF2B5EF4-FFF2-40B4-BE49-F238E27FC236}">
                <a16:creationId xmlns:a16="http://schemas.microsoft.com/office/drawing/2014/main" id="{B38CE944-945B-4103-A753-055C9759E259}"/>
              </a:ext>
            </a:extLst>
          </p:cNvPr>
          <p:cNvSpPr/>
          <p:nvPr/>
        </p:nvSpPr>
        <p:spPr>
          <a:xfrm>
            <a:off x="336000" y="5417574"/>
            <a:ext cx="11520000" cy="1225453"/>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10000"/>
              </a:lnSpc>
              <a:spcBef>
                <a:spcPct val="0"/>
              </a:spcBef>
              <a:spcAft>
                <a:spcPct val="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Guitar.is_my_favourite</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a:p>
            <a:pPr lvl="0" eaLnBrk="0" fontAlgn="base" hangingPunct="0">
              <a:lnSpc>
                <a:spcPct val="110000"/>
              </a:lnSpc>
              <a:spcBef>
                <a:spcPct val="0"/>
              </a:spcBef>
              <a:spcAft>
                <a:spcPct val="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FavouriteDescriptor</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object at </a:t>
            </a:r>
            <a:r>
              <a:rPr kumimoji="0" lang="en-US" altLang="en-US" sz="2000" b="0" i="0" u="none" strike="noStrike" cap="none" normalizeH="0" baseline="0" dirty="0">
                <a:ln>
                  <a:noFill/>
                </a:ln>
                <a:solidFill>
                  <a:schemeClr val="bg2">
                    <a:lumMod val="90000"/>
                  </a:schemeClr>
                </a:solidFill>
                <a:effectLst/>
                <a:latin typeface="Fira Code" panose="020B0809050000020004" pitchFamily="49" charset="0"/>
                <a:cs typeface="Fira Code" panose="020B0809050000020004" pitchFamily="49" charset="0"/>
              </a:rPr>
              <a:t>0x0000A1BFD314433</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&gt;</a:t>
            </a:r>
            <a:endPar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51885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p:txBody>
          <a:bodyPr>
            <a:normAutofit/>
          </a:bodyPr>
          <a:lstStyle/>
          <a:p>
            <a:r>
              <a:rPr lang="en-US" sz="4800" dirty="0"/>
              <a:t>Part one — </a:t>
            </a:r>
            <a:r>
              <a:rPr lang="en-US" sz="4800" b="1" dirty="0"/>
              <a:t>What is the magic of self?</a:t>
            </a:r>
          </a:p>
        </p:txBody>
      </p:sp>
    </p:spTree>
    <p:extLst>
      <p:ext uri="{BB962C8B-B14F-4D97-AF65-F5344CB8AC3E}">
        <p14:creationId xmlns:p14="http://schemas.microsoft.com/office/powerpoint/2010/main" val="2429312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a:xfrm>
            <a:off x="279130" y="1295400"/>
            <a:ext cx="12191999" cy="1133475"/>
          </a:xfrm>
        </p:spPr>
        <p:txBody>
          <a:bodyPr>
            <a:normAutofit/>
          </a:bodyPr>
          <a:lstStyle/>
          <a:p>
            <a:r>
              <a:rPr lang="en-US" sz="4800" dirty="0"/>
              <a:t>Part six — </a:t>
            </a:r>
            <a:r>
              <a:rPr lang="en-US" dirty="0"/>
              <a:t>The </a:t>
            </a:r>
            <a:r>
              <a:rPr lang="en-US" sz="4800" b="1" dirty="0"/>
              <a:t>__get__ method of a function</a:t>
            </a:r>
          </a:p>
        </p:txBody>
      </p:sp>
    </p:spTree>
    <p:extLst>
      <p:ext uri="{BB962C8B-B14F-4D97-AF65-F5344CB8AC3E}">
        <p14:creationId xmlns:p14="http://schemas.microsoft.com/office/powerpoint/2010/main" val="2838496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Tree>
    <p:extLst>
      <p:ext uri="{BB962C8B-B14F-4D97-AF65-F5344CB8AC3E}">
        <p14:creationId xmlns:p14="http://schemas.microsoft.com/office/powerpoint/2010/main" val="636925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554980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627275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786338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Guitar.play_note.__get</a:t>
            </a:r>
            <a:r>
              <a:rPr lang="en-US" altLang="en-US" sz="2000" dirty="0">
                <a:solidFill>
                  <a:schemeClr val="bg2">
                    <a:lumMod val="90000"/>
                  </a:schemeClr>
                </a:solidFill>
                <a:latin typeface="Fira Code" panose="020B0809050000020004" pitchFamily="49" charset="0"/>
                <a:cs typeface="Fira Code" panose="020B0809050000020004" pitchFamily="49" charset="0"/>
              </a:rPr>
              <a:t>__(</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chemeClr val="bg2">
                    <a:lumMod val="90000"/>
                  </a:schemeClr>
                </a:solidFill>
                <a:latin typeface="Fira Code" panose="020B0809050000020004" pitchFamily="49" charset="0"/>
                <a:cs typeface="Fira Code" panose="020B0809050000020004" pitchFamily="49" charset="0"/>
              </a:rPr>
              <a:t>, Guitar)</a:t>
            </a:r>
          </a:p>
          <a:p>
            <a:pPr marL="0" marR="0" lvl="0" indent="0" algn="l" defTabSz="914400" rtl="0" eaLnBrk="0" fontAlgn="base" latinLnBrk="0" hangingPunct="0">
              <a:lnSpc>
                <a:spcPct val="130000"/>
              </a:lnSpc>
              <a:spcBef>
                <a:spcPct val="0"/>
              </a:spcBef>
              <a:spcAft>
                <a:spcPts val="1200"/>
              </a:spcAft>
              <a:buClrTx/>
              <a:buSzTx/>
              <a:buFontTx/>
              <a:buNone/>
              <a:tabLst/>
            </a:pP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110794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30000"/>
              </a:lnSpc>
              <a:spcBef>
                <a:spcPct val="0"/>
              </a:spcBef>
              <a:spcAft>
                <a:spcPts val="1200"/>
              </a:spcAft>
              <a:buClrTx/>
              <a:buSzTx/>
              <a:buFontTx/>
              <a:buNone/>
              <a:tabLs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chemeClr val="bg2">
                    <a:lumMod val="90000"/>
                  </a:schemeClr>
                </a:solidFill>
                <a:latin typeface="Fira Code" panose="020B0809050000020004" pitchFamily="49" charset="0"/>
                <a:cs typeface="Fira Code" panose="020B0809050000020004" pitchFamily="49" charset="0"/>
              </a:rPr>
              <a:t>Guitar.play_note.__get</a:t>
            </a:r>
            <a:r>
              <a:rPr lang="en-US" altLang="en-US" sz="2000" dirty="0">
                <a:solidFill>
                  <a:schemeClr val="bg2">
                    <a:lumMod val="90000"/>
                  </a:schemeClr>
                </a:solidFill>
                <a:latin typeface="Fira Code" panose="020B0809050000020004" pitchFamily="49" charset="0"/>
                <a:cs typeface="Fira Code" panose="020B0809050000020004" pitchFamily="49" charset="0"/>
              </a:rPr>
              <a:t>__(</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chemeClr val="bg2">
                    <a:lumMod val="90000"/>
                  </a:schemeClr>
                </a:solidFill>
                <a:latin typeface="Fira Code" panose="020B0809050000020004" pitchFamily="49" charset="0"/>
                <a:cs typeface="Fira Code" panose="020B0809050000020004" pitchFamily="49" charset="0"/>
              </a:rPr>
              <a:t>, Guitar)</a:t>
            </a:r>
          </a:p>
          <a:p>
            <a:pPr eaLnBrk="0" fontAlgn="base" hangingPunct="0">
              <a:lnSpc>
                <a:spcPct val="13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&lt;function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at </a:t>
            </a:r>
            <a:r>
              <a:rPr lang="en-US" altLang="en-US" sz="2000" dirty="0">
                <a:solidFill>
                  <a:schemeClr val="bg1">
                    <a:lumMod val="75000"/>
                  </a:schemeClr>
                </a:solidFill>
                <a:latin typeface="Fira Code" panose="020B0809050000020004" pitchFamily="49" charset="0"/>
                <a:ea typeface="Fira Code" panose="020B0809050000020004" pitchFamily="49" charset="0"/>
                <a:cs typeface="Fira Code" panose="020B0809050000020004" pitchFamily="49" charset="0"/>
              </a:rPr>
              <a:t>0x00000v=dQw4w9WgXcQ</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3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542335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371979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7345329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16113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lvl="0" eaLnBrk="0" fontAlgn="base" hangingPunct="0">
              <a:lnSpc>
                <a:spcPct val="130000"/>
              </a:lnSpc>
              <a:spcBef>
                <a:spcPct val="0"/>
              </a:spcBef>
              <a:spcAft>
                <a:spcPct val="0"/>
              </a:spcAft>
            </a:pPr>
            <a:r>
              <a:rPr lang="en-US" altLang="en-US" sz="2000" dirty="0">
                <a:solidFill>
                  <a:schemeClr val="accent6">
                    <a:lumMod val="75000"/>
                  </a:schemeClr>
                </a:solidFill>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39903459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eaLnBrk="0" fontAlgn="base" hangingPunct="0">
              <a:lnSpc>
                <a:spcPct val="11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&lt;bound method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of </a:t>
            </a:r>
            <a:r>
              <a:rPr kumimoji="0" lang="en-US" altLang="en-US" sz="2000" b="0" i="0" u="none" strike="noStrike" cap="none" normalizeH="0" baseline="0" dirty="0">
                <a:ln>
                  <a:noFill/>
                </a:ln>
                <a:solidFill>
                  <a:schemeClr val="accent4">
                    <a:lumMod val="40000"/>
                    <a:lumOff val="60000"/>
                  </a:schemeClr>
                </a:solidFill>
                <a:effectLst/>
                <a:latin typeface="Fira Code" panose="020B0809050000020004" pitchFamily="49" charset="0"/>
                <a:ea typeface="Fira Code" panose="020B0809050000020004" pitchFamily="49" charset="0"/>
                <a:cs typeface="Fira Code" panose="020B0809050000020004" pitchFamily="49" charset="0"/>
              </a:rPr>
              <a:t>Guitar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10000"/>
              </a:lnSpc>
              <a:spcBef>
                <a:spcPct val="0"/>
              </a:spcBef>
              <a:spcAft>
                <a:spcPts val="1200"/>
              </a:spcAft>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10000"/>
              </a:lnSpc>
              <a:spcBef>
                <a:spcPct val="0"/>
              </a:spcBef>
              <a:spcAft>
                <a:spcPts val="1200"/>
              </a:spcAft>
              <a:buClrTx/>
              <a:buSzTx/>
              <a:buFontTx/>
              <a:buNone/>
              <a:tabLst/>
            </a:pP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414075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eaLnBrk="0" fontAlgn="base" hangingPunct="0">
              <a:lnSpc>
                <a:spcPct val="11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&lt;bound method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of </a:t>
            </a:r>
            <a:r>
              <a:rPr kumimoji="0" lang="en-US" altLang="en-US" sz="2000" b="0" i="0" u="none" strike="noStrike" cap="none" normalizeH="0" baseline="0" dirty="0">
                <a:ln>
                  <a:noFill/>
                </a:ln>
                <a:solidFill>
                  <a:schemeClr val="accent4">
                    <a:lumMod val="40000"/>
                    <a:lumOff val="60000"/>
                  </a:schemeClr>
                </a:solidFill>
                <a:effectLst/>
                <a:latin typeface="Fira Code" panose="020B0809050000020004" pitchFamily="49" charset="0"/>
                <a:ea typeface="Fira Code" panose="020B0809050000020004" pitchFamily="49" charset="0"/>
                <a:cs typeface="Fira Code" panose="020B0809050000020004" pitchFamily="49" charset="0"/>
              </a:rPr>
              <a:t>Guitar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Guitar.play_note.__get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__(</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Guitar)</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marL="0" marR="0" lvl="0" indent="0" algn="l" defTabSz="914400" rtl="0" eaLnBrk="0" fontAlgn="base" latinLnBrk="0" hangingPunct="0">
              <a:lnSpc>
                <a:spcPct val="110000"/>
              </a:lnSpc>
              <a:spcBef>
                <a:spcPct val="0"/>
              </a:spcBef>
              <a:spcAft>
                <a:spcPts val="1200"/>
              </a:spcAft>
              <a:buClrTx/>
              <a:buSzTx/>
              <a:buFontTx/>
              <a:buNone/>
              <a:tabLst/>
            </a:pP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020401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CCBFA7-61BD-46A4-A066-ECE4290C69D3}"/>
              </a:ext>
            </a:extLst>
          </p:cNvPr>
          <p:cNvGrpSpPr/>
          <p:nvPr/>
        </p:nvGrpSpPr>
        <p:grpSpPr>
          <a:xfrm>
            <a:off x="336000" y="214972"/>
            <a:ext cx="11520000" cy="2833028"/>
            <a:chOff x="336000" y="354317"/>
            <a:chExt cx="11520000" cy="5951402"/>
          </a:xfrm>
          <a:solidFill>
            <a:srgbClr val="2B2B2B"/>
          </a:solidFill>
        </p:grpSpPr>
        <p:sp>
          <p:nvSpPr>
            <p:cNvPr id="2" name="Rectangle 1">
              <a:extLst>
                <a:ext uri="{FF2B5EF4-FFF2-40B4-BE49-F238E27FC236}">
                  <a16:creationId xmlns:a16="http://schemas.microsoft.com/office/drawing/2014/main" id="{BD8471B4-33CD-464C-890F-4FA686F7E1AE}"/>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Pseudo-implementation of function's __get__</a:t>
              </a:r>
            </a:p>
            <a:p>
              <a:pPr lvl="0" eaLnBrk="0" fontAlgn="base" hangingPunct="0">
                <a:lnSpc>
                  <a:spcPct val="110000"/>
                </a:lnSpc>
                <a:spcBef>
                  <a:spcPct val="0"/>
                </a:spcBef>
                <a:spcAft>
                  <a:spcPct val="0"/>
                </a:spcAft>
              </a:pPr>
              <a:r>
                <a:rPr lang="en-US" altLang="en-US" sz="2000" dirty="0">
                  <a:solidFill>
                    <a:schemeClr val="bg2">
                      <a:lumMod val="90000"/>
                    </a:schemeClr>
                  </a:solidFill>
                  <a:latin typeface="Fira Code" panose="020B0809050000020004" pitchFamily="49" charset="0"/>
                  <a:cs typeface="Fira Code" panose="020B0809050000020004" pitchFamily="49" charset="0"/>
                </a:rPr>
                <a:t># Remember: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chemeClr val="bg2">
                      <a:lumMod val="90000"/>
                    </a:schemeClr>
                  </a:solidFill>
                  <a:latin typeface="Fira Code" panose="020B0809050000020004" pitchFamily="49" charset="0"/>
                  <a:cs typeface="Fira Code" panose="020B0809050000020004" pitchFamily="49" charset="0"/>
                </a:rPr>
                <a:t> refers to the function itself!</a:t>
              </a:r>
            </a:p>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function:</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2118A"/>
                  </a:solidFill>
                  <a:effectLst/>
                  <a:latin typeface="Fira Code" panose="020B0809050000020004" pitchFamily="49" charset="0"/>
                  <a:cs typeface="Fira Code" panose="020B0809050000020004" pitchFamily="49" charset="0"/>
                </a:rPr>
                <a:t>__get__</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owner):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if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instance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is 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b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PyMethod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instance)</a:t>
              </a: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
        <p:nvSpPr>
          <p:cNvPr id="5" name="Rectangle 4">
            <a:extLst>
              <a:ext uri="{FF2B5EF4-FFF2-40B4-BE49-F238E27FC236}">
                <a16:creationId xmlns:a16="http://schemas.microsoft.com/office/drawing/2014/main" id="{E2A37742-3BD6-4C06-84B5-9ECC8220EEE5}"/>
              </a:ext>
            </a:extLst>
          </p:cNvPr>
          <p:cNvSpPr/>
          <p:nvPr/>
        </p:nvSpPr>
        <p:spPr>
          <a:xfrm>
            <a:off x="336000" y="3165986"/>
            <a:ext cx="11520000" cy="3477042"/>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warwick.play_note</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eaLnBrk="0" fontAlgn="base" hangingPunct="0">
              <a:lnSpc>
                <a:spcPct val="11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&lt;bound method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of </a:t>
            </a:r>
            <a:r>
              <a:rPr kumimoji="0" lang="en-US" altLang="en-US" sz="2000" b="0" i="0" u="none" strike="noStrike" cap="none" normalizeH="0" baseline="0" dirty="0">
                <a:ln>
                  <a:noFill/>
                </a:ln>
                <a:solidFill>
                  <a:schemeClr val="accent4">
                    <a:lumMod val="40000"/>
                    <a:lumOff val="60000"/>
                  </a:schemeClr>
                </a:solidFill>
                <a:effectLst/>
                <a:latin typeface="Fira Code" panose="020B0809050000020004" pitchFamily="49" charset="0"/>
                <a:ea typeface="Fira Code" panose="020B0809050000020004" pitchFamily="49" charset="0"/>
                <a:cs typeface="Fira Code" panose="020B0809050000020004" pitchFamily="49" charset="0"/>
              </a:rPr>
              <a:t>Guitar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eaLnBrk="0" fontAlgn="base" hangingPunct="0">
              <a:lnSpc>
                <a:spcPct val="110000"/>
              </a:lnSpc>
              <a:spcBef>
                <a:spcPct val="0"/>
              </a:spcBef>
            </a:pPr>
            <a:r>
              <a:rPr kumimoji="0" lang="en-US" altLang="en-US" sz="2000" b="0" i="0" u="none" strike="noStrike" cap="none" normalizeH="0" baseline="0" dirty="0">
                <a:ln>
                  <a:noFill/>
                </a:ln>
                <a:solidFill>
                  <a:schemeClr val="accent6"/>
                </a:solidFill>
                <a:effectLst/>
                <a:latin typeface="Fira Code" panose="020B0809050000020004" pitchFamily="49" charset="0"/>
                <a:ea typeface="Fira Code" panose="020B0809050000020004" pitchFamily="49" charset="0"/>
                <a:cs typeface="Fira Code" panose="020B0809050000020004" pitchFamily="49" charset="0"/>
              </a:rPr>
              <a:t>&gt;&gt;&gt;</a:t>
            </a:r>
            <a:r>
              <a:rPr kumimoji="0" lang="en-US" altLang="en-US" sz="2000" b="0" i="0" u="none" strike="noStrike" cap="none" normalizeH="0" baseline="0" dirty="0">
                <a:ln>
                  <a:noFill/>
                </a:ln>
                <a:solidFill>
                  <a:schemeClr val="bg2">
                    <a:lumMod val="75000"/>
                  </a:schemeClr>
                </a:solidFill>
                <a:effectLst/>
                <a:latin typeface="Fira Code" panose="020B0809050000020004" pitchFamily="49" charset="0"/>
                <a:ea typeface="Fira Code" panose="020B0809050000020004" pitchFamily="49" charset="0"/>
                <a:cs typeface="Fira Code" panose="020B0809050000020004" pitchFamily="49" charset="0"/>
              </a:rPr>
              <a:t> </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Guitar.play_note.__get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__(</a:t>
            </a:r>
            <a:r>
              <a:rPr lang="en-US" altLang="en-US" sz="2000" dirty="0" err="1">
                <a:solidFill>
                  <a:srgbClr val="DBE6ED"/>
                </a:solidFill>
                <a:latin typeface="Fira Code" panose="020B0809050000020004" pitchFamily="49" charset="0"/>
                <a:ea typeface="Fira Code" panose="020B0809050000020004" pitchFamily="49" charset="0"/>
                <a:cs typeface="Fira Code" panose="020B0809050000020004" pitchFamily="49" charset="0"/>
              </a:rPr>
              <a:t>warwick</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Guitar)</a:t>
            </a:r>
            <a:endParaRPr lang="en-US" altLang="en-US" sz="2000" dirty="0">
              <a:solidFill>
                <a:schemeClr val="bg2">
                  <a:lumMod val="90000"/>
                </a:schemeClr>
              </a:solidFill>
              <a:latin typeface="Fira Code" panose="020B0809050000020004" pitchFamily="49" charset="0"/>
              <a:cs typeface="Fira Code" panose="020B0809050000020004" pitchFamily="49" charset="0"/>
            </a:endParaRPr>
          </a:p>
          <a:p>
            <a:pPr eaLnBrk="0" fontAlgn="base" hangingPunct="0">
              <a:lnSpc>
                <a:spcPct val="110000"/>
              </a:lnSpc>
              <a:spcBef>
                <a:spcPct val="0"/>
              </a:spcBef>
              <a:spcAft>
                <a:spcPts val="1200"/>
              </a:spcAft>
            </a:pP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&lt;bound method </a:t>
            </a:r>
            <a:r>
              <a:rPr lang="en-US" altLang="en-US" sz="2000" dirty="0" err="1">
                <a:solidFill>
                  <a:schemeClr val="accent4">
                    <a:lumMod val="40000"/>
                    <a:lumOff val="60000"/>
                  </a:schemeClr>
                </a:solidFill>
                <a:latin typeface="Fira Code" panose="020B0809050000020004" pitchFamily="49" charset="0"/>
                <a:ea typeface="Fira Code" panose="020B0809050000020004" pitchFamily="49" charset="0"/>
                <a:cs typeface="Fira Code" panose="020B0809050000020004" pitchFamily="49" charset="0"/>
              </a:rPr>
              <a:t>Guitar.play_note</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 of </a:t>
            </a:r>
            <a:r>
              <a:rPr kumimoji="0" lang="en-US" altLang="en-US" sz="2000" b="0" i="0" u="none" strike="noStrike" cap="none" normalizeH="0" baseline="0" dirty="0">
                <a:ln>
                  <a:noFill/>
                </a:ln>
                <a:solidFill>
                  <a:schemeClr val="accent4">
                    <a:lumMod val="40000"/>
                    <a:lumOff val="60000"/>
                  </a:schemeClr>
                </a:solidFill>
                <a:effectLst/>
                <a:latin typeface="Fira Code" panose="020B0809050000020004" pitchFamily="49" charset="0"/>
                <a:ea typeface="Fira Code" panose="020B0809050000020004" pitchFamily="49" charset="0"/>
                <a:cs typeface="Fira Code" panose="020B0809050000020004" pitchFamily="49" charset="0"/>
              </a:rPr>
              <a:t>Guitar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28C44A"/>
                </a:solidFill>
                <a:latin typeface="Fira Code" panose="020B0809050000020004" pitchFamily="49" charset="0"/>
                <a:ea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r>
              <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rPr>
              <a:t>&gt;</a:t>
            </a:r>
          </a:p>
          <a:p>
            <a:pPr marL="0" marR="0" lvl="0" indent="0" algn="l" defTabSz="914400" rtl="0" eaLnBrk="0" fontAlgn="base" latinLnBrk="0" hangingPunct="0">
              <a:lnSpc>
                <a:spcPct val="110000"/>
              </a:lnSpc>
              <a:spcBef>
                <a:spcPct val="0"/>
              </a:spcBef>
              <a:spcAft>
                <a:spcPts val="1200"/>
              </a:spcAft>
              <a:buClrTx/>
              <a:buSzTx/>
              <a:buFontTx/>
              <a:buNone/>
              <a:tabLst/>
            </a:pPr>
            <a:endParaRPr lang="en-US" altLang="en-US" sz="2000" dirty="0">
              <a:solidFill>
                <a:srgbClr val="DBE6ED"/>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1428901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a:xfrm>
            <a:off x="838199" y="1295400"/>
            <a:ext cx="11078497" cy="1133475"/>
          </a:xfrm>
        </p:spPr>
        <p:txBody>
          <a:bodyPr>
            <a:normAutofit/>
          </a:bodyPr>
          <a:lstStyle/>
          <a:p>
            <a:r>
              <a:rPr lang="en-US" sz="4800" dirty="0"/>
              <a:t>Part seven — </a:t>
            </a:r>
            <a:r>
              <a:rPr lang="en-US" sz="4800" b="1" dirty="0"/>
              <a:t>Other built-in descriptors</a:t>
            </a:r>
          </a:p>
        </p:txBody>
      </p:sp>
    </p:spTree>
    <p:extLst>
      <p:ext uri="{BB962C8B-B14F-4D97-AF65-F5344CB8AC3E}">
        <p14:creationId xmlns:p14="http://schemas.microsoft.com/office/powerpoint/2010/main" val="3144602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Other built-in descriptors</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681441" y="1825624"/>
            <a:ext cx="11127101" cy="4791075"/>
          </a:xfrm>
        </p:spPr>
        <p:txBody>
          <a:bodyPr>
            <a:normAutofit/>
          </a:bodyPr>
          <a:lstStyle/>
          <a:p>
            <a:pPr>
              <a:spcBef>
                <a:spcPts val="3600"/>
              </a:spcBef>
            </a:pPr>
            <a:r>
              <a:rPr lang="en-US" sz="2400" dirty="0"/>
              <a:t>The </a:t>
            </a:r>
            <a:r>
              <a:rPr lang="en-US" sz="2400" dirty="0" err="1">
                <a:solidFill>
                  <a:srgbClr val="D43DCC"/>
                </a:solidFill>
              </a:rPr>
              <a:t>classmethod</a:t>
            </a:r>
            <a:r>
              <a:rPr lang="en-US" sz="2400" dirty="0"/>
              <a:t> descriptor binds the class, not the instance, to the function.</a:t>
            </a:r>
          </a:p>
          <a:p>
            <a:pPr>
              <a:spcBef>
                <a:spcPts val="3600"/>
              </a:spcBef>
            </a:pPr>
            <a:endParaRPr lang="en-US" sz="2400" b="1" dirty="0"/>
          </a:p>
          <a:p>
            <a:endParaRPr lang="en-US" sz="2400" dirty="0"/>
          </a:p>
        </p:txBody>
      </p:sp>
      <p:grpSp>
        <p:nvGrpSpPr>
          <p:cNvPr id="9" name="Group 8">
            <a:extLst>
              <a:ext uri="{FF2B5EF4-FFF2-40B4-BE49-F238E27FC236}">
                <a16:creationId xmlns:a16="http://schemas.microsoft.com/office/drawing/2014/main" id="{BBC898C0-84D3-4B5C-9AD5-9865E3410D96}"/>
              </a:ext>
            </a:extLst>
          </p:cNvPr>
          <p:cNvGrpSpPr/>
          <p:nvPr/>
        </p:nvGrpSpPr>
        <p:grpSpPr>
          <a:xfrm>
            <a:off x="336000" y="4022160"/>
            <a:ext cx="11520000" cy="2754369"/>
            <a:chOff x="336000" y="354317"/>
            <a:chExt cx="11520000" cy="5951402"/>
          </a:xfrm>
          <a:solidFill>
            <a:srgbClr val="2B2B2B"/>
          </a:solidFill>
        </p:grpSpPr>
        <p:sp>
          <p:nvSpPr>
            <p:cNvPr id="11" name="Rectangle 10">
              <a:extLst>
                <a:ext uri="{FF2B5EF4-FFF2-40B4-BE49-F238E27FC236}">
                  <a16:creationId xmlns:a16="http://schemas.microsoft.com/office/drawing/2014/main" id="{9D1D741C-BF96-4EF6-AED2-D525C315C970}"/>
                </a:ext>
              </a:extLst>
            </p:cNvPr>
            <p:cNvSpPr/>
            <p:nvPr/>
          </p:nvSpPr>
          <p:spPr>
            <a:xfrm>
              <a:off x="336000" y="354317"/>
              <a:ext cx="11520000" cy="595140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Guitar:</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@classmethod</a:t>
              </a:r>
              <a:b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err="1">
                  <a:ln>
                    <a:noFill/>
                  </a:ln>
                  <a:solidFill>
                    <a:srgbClr val="FFC66D"/>
                  </a:solidFill>
                  <a:effectLst/>
                  <a:latin typeface="Fira Code" panose="020B0809050000020004" pitchFamily="49" charset="0"/>
                  <a:cs typeface="Fira Code" panose="020B0809050000020004" pitchFamily="49" charset="0"/>
                </a:rPr>
                <a:t>print_class_name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43DCC"/>
                  </a:solidFill>
                  <a:effectLst/>
                  <a:latin typeface="Fira Code" panose="020B0809050000020004" pitchFamily="49" charset="0"/>
                  <a:cs typeface="Fira Code" panose="020B0809050000020004" pitchFamily="49" charset="0"/>
                </a:rPr>
                <a:t>cls</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-&gt;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print</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28C44A"/>
                  </a:solidFill>
                  <a:effectLst/>
                  <a:latin typeface="Fira Code" panose="020B0809050000020004" pitchFamily="49" charset="0"/>
                  <a:cs typeface="Fira Code" panose="020B0809050000020004" pitchFamily="49" charset="0"/>
                </a:rPr>
                <a:t>f"The</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 name of the class: </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err="1">
                  <a:ln>
                    <a:noFill/>
                  </a:ln>
                  <a:solidFill>
                    <a:srgbClr val="D43DCC"/>
                  </a:solidFill>
                  <a:effectLst/>
                  <a:latin typeface="Fira Code" panose="020B0809050000020004" pitchFamily="49" charset="0"/>
                  <a:cs typeface="Fira Code" panose="020B0809050000020004" pitchFamily="49" charset="0"/>
                </a:rPr>
                <a:t>cls</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B200B2"/>
                  </a:solidFill>
                  <a:effectLst/>
                  <a:latin typeface="Fira Code" panose="020B0809050000020004" pitchFamily="49" charset="0"/>
                  <a:cs typeface="Fira Code" panose="020B0809050000020004" pitchFamily="49" charset="0"/>
                </a:rPr>
                <a:t>__</a:t>
              </a:r>
              <a:r>
                <a:rPr kumimoji="0" lang="en-US" altLang="en-US" sz="2000" b="0" i="0" u="none" strike="noStrike" cap="none" normalizeH="0" baseline="0" dirty="0" err="1">
                  <a:ln>
                    <a:noFill/>
                  </a:ln>
                  <a:solidFill>
                    <a:srgbClr val="B200B2"/>
                  </a:solidFill>
                  <a:effectLst/>
                  <a:latin typeface="Fira Code" panose="020B0809050000020004" pitchFamily="49" charset="0"/>
                  <a:cs typeface="Fira Code" panose="020B0809050000020004" pitchFamily="49" charset="0"/>
                </a:rPr>
                <a:t>name__</a:t>
              </a:r>
              <a:r>
                <a:rPr kumimoji="0" lang="en-US" altLang="en-US" sz="2000" b="0" i="0" u="none" strike="noStrike" cap="none" normalizeH="0" baseline="0" dirty="0" err="1">
                  <a:ln>
                    <a:noFill/>
                  </a:ln>
                  <a:solidFill>
                    <a:srgbClr val="CC7832"/>
                  </a:solidFill>
                  <a:effectLst/>
                  <a:latin typeface="Fira Code" panose="020B0809050000020004" pitchFamily="49" charset="0"/>
                  <a:cs typeface="Fira Code" panose="020B0809050000020004" pitchFamily="49" charset="0"/>
                </a:rPr>
                <a:t>!r</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C038F488-5A89-4AFA-B8FF-8988FC2B6B0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Tree>
    <p:extLst>
      <p:ext uri="{BB962C8B-B14F-4D97-AF65-F5344CB8AC3E}">
        <p14:creationId xmlns:p14="http://schemas.microsoft.com/office/powerpoint/2010/main" val="5650840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Other built-in descriptors</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681441" y="1825624"/>
            <a:ext cx="11127101" cy="4791075"/>
          </a:xfrm>
        </p:spPr>
        <p:txBody>
          <a:bodyPr>
            <a:normAutofit/>
          </a:bodyPr>
          <a:lstStyle/>
          <a:p>
            <a:pPr>
              <a:spcBef>
                <a:spcPts val="3600"/>
              </a:spcBef>
            </a:pPr>
            <a:r>
              <a:rPr lang="en-US" sz="2400" dirty="0"/>
              <a:t>The </a:t>
            </a:r>
            <a:r>
              <a:rPr lang="en-US" sz="2400" dirty="0" err="1">
                <a:solidFill>
                  <a:srgbClr val="D43DCC"/>
                </a:solidFill>
              </a:rPr>
              <a:t>classmethod</a:t>
            </a:r>
            <a:r>
              <a:rPr lang="en-US" sz="2400" dirty="0"/>
              <a:t> descriptor binds the class, not the instance, to the function.</a:t>
            </a:r>
          </a:p>
          <a:p>
            <a:pPr>
              <a:spcBef>
                <a:spcPts val="3600"/>
              </a:spcBef>
            </a:pPr>
            <a:r>
              <a:rPr lang="en-US" sz="2400" dirty="0"/>
              <a:t>The </a:t>
            </a:r>
            <a:r>
              <a:rPr lang="en-US" sz="2400" dirty="0" err="1">
                <a:solidFill>
                  <a:srgbClr val="D43DCC"/>
                </a:solidFill>
              </a:rPr>
              <a:t>staticmethod</a:t>
            </a:r>
            <a:r>
              <a:rPr lang="en-US" sz="2400" dirty="0"/>
              <a:t> descriptor returns the function as-is, not binding anything.</a:t>
            </a:r>
          </a:p>
          <a:p>
            <a:pPr marL="0" indent="0">
              <a:spcBef>
                <a:spcPts val="3600"/>
              </a:spcBef>
              <a:buNone/>
            </a:pPr>
            <a:endParaRPr lang="en-US" sz="2400" b="1" dirty="0"/>
          </a:p>
          <a:p>
            <a:endParaRPr lang="en-US" sz="2400" dirty="0"/>
          </a:p>
        </p:txBody>
      </p:sp>
      <p:grpSp>
        <p:nvGrpSpPr>
          <p:cNvPr id="9" name="Group 8">
            <a:extLst>
              <a:ext uri="{FF2B5EF4-FFF2-40B4-BE49-F238E27FC236}">
                <a16:creationId xmlns:a16="http://schemas.microsoft.com/office/drawing/2014/main" id="{BBC898C0-84D3-4B5C-9AD5-9865E3410D96}"/>
              </a:ext>
            </a:extLst>
          </p:cNvPr>
          <p:cNvGrpSpPr/>
          <p:nvPr/>
        </p:nvGrpSpPr>
        <p:grpSpPr>
          <a:xfrm>
            <a:off x="336000" y="4022160"/>
            <a:ext cx="11520000" cy="2754369"/>
            <a:chOff x="336000" y="354317"/>
            <a:chExt cx="11520000" cy="5951402"/>
          </a:xfrm>
          <a:solidFill>
            <a:srgbClr val="2B2B2B"/>
          </a:solidFill>
        </p:grpSpPr>
        <p:sp>
          <p:nvSpPr>
            <p:cNvPr id="11" name="Rectangle 10">
              <a:extLst>
                <a:ext uri="{FF2B5EF4-FFF2-40B4-BE49-F238E27FC236}">
                  <a16:creationId xmlns:a16="http://schemas.microsoft.com/office/drawing/2014/main" id="{9D1D741C-BF96-4EF6-AED2-D525C315C970}"/>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Guitar:</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@staticmethod</a:t>
              </a:r>
              <a:b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err="1">
                  <a:ln>
                    <a:noFill/>
                  </a:ln>
                  <a:solidFill>
                    <a:srgbClr val="FFC66D"/>
                  </a:solidFill>
                  <a:effectLst/>
                  <a:latin typeface="Fira Code" panose="020B0809050000020004" pitchFamily="49" charset="0"/>
                  <a:cs typeface="Fira Code" panose="020B0809050000020004" pitchFamily="49" charset="0"/>
                </a:rPr>
                <a:t>my_static_method</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-&gt;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print</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28C44A"/>
                  </a:solidFill>
                  <a:effectLst/>
                  <a:latin typeface="Fira Code" panose="020B0809050000020004" pitchFamily="49" charset="0"/>
                  <a:cs typeface="Fira Code" panose="020B0809050000020004" pitchFamily="49" charset="0"/>
                </a:rPr>
                <a:t>"I know no bounds!"</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C038F488-5A89-4AFA-B8FF-8988FC2B6B0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Tree>
    <p:extLst>
      <p:ext uri="{BB962C8B-B14F-4D97-AF65-F5344CB8AC3E}">
        <p14:creationId xmlns:p14="http://schemas.microsoft.com/office/powerpoint/2010/main" val="3314856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Other built-in descriptors</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681441" y="1825624"/>
            <a:ext cx="11127101" cy="4791075"/>
          </a:xfrm>
        </p:spPr>
        <p:txBody>
          <a:bodyPr>
            <a:normAutofit/>
          </a:bodyPr>
          <a:lstStyle/>
          <a:p>
            <a:pPr>
              <a:spcBef>
                <a:spcPts val="3600"/>
              </a:spcBef>
            </a:pPr>
            <a:r>
              <a:rPr lang="en-US" sz="2400" dirty="0"/>
              <a:t>The </a:t>
            </a:r>
            <a:r>
              <a:rPr lang="en-US" sz="2400" dirty="0" err="1">
                <a:solidFill>
                  <a:srgbClr val="D43DCC"/>
                </a:solidFill>
              </a:rPr>
              <a:t>classmethod</a:t>
            </a:r>
            <a:r>
              <a:rPr lang="en-US" sz="2400" dirty="0"/>
              <a:t> descriptor binds the class, not the instance, to the function.</a:t>
            </a:r>
          </a:p>
          <a:p>
            <a:pPr>
              <a:spcBef>
                <a:spcPts val="3600"/>
              </a:spcBef>
            </a:pPr>
            <a:r>
              <a:rPr lang="en-US" sz="2400" dirty="0"/>
              <a:t>The </a:t>
            </a:r>
            <a:r>
              <a:rPr lang="en-US" sz="2400" dirty="0" err="1">
                <a:solidFill>
                  <a:srgbClr val="D43DCC"/>
                </a:solidFill>
              </a:rPr>
              <a:t>staticmethod</a:t>
            </a:r>
            <a:r>
              <a:rPr lang="en-US" sz="2400" dirty="0"/>
              <a:t> descriptor returns the function as-is, not binding anything.</a:t>
            </a:r>
          </a:p>
          <a:p>
            <a:pPr>
              <a:spcBef>
                <a:spcPts val="3600"/>
              </a:spcBef>
            </a:pPr>
            <a:r>
              <a:rPr lang="en-US" sz="2400" dirty="0"/>
              <a:t>The </a:t>
            </a:r>
            <a:r>
              <a:rPr lang="en-US" sz="2400" dirty="0">
                <a:solidFill>
                  <a:srgbClr val="D43DCC"/>
                </a:solidFill>
              </a:rPr>
              <a:t>property</a:t>
            </a:r>
            <a:r>
              <a:rPr lang="en-US" sz="2400" dirty="0"/>
              <a:t> descriptor allows you to easily create getters/setters/</a:t>
            </a:r>
            <a:r>
              <a:rPr lang="en-US" sz="2400" dirty="0" err="1"/>
              <a:t>deleters</a:t>
            </a:r>
            <a:r>
              <a:rPr lang="en-US" sz="2400" dirty="0"/>
              <a:t>.</a:t>
            </a:r>
          </a:p>
          <a:p>
            <a:pPr>
              <a:spcBef>
                <a:spcPts val="3600"/>
              </a:spcBef>
            </a:pPr>
            <a:endParaRPr lang="en-US" sz="2400" b="1" dirty="0"/>
          </a:p>
          <a:p>
            <a:endParaRPr lang="en-US" sz="2400" dirty="0"/>
          </a:p>
        </p:txBody>
      </p:sp>
      <p:grpSp>
        <p:nvGrpSpPr>
          <p:cNvPr id="9" name="Group 8">
            <a:extLst>
              <a:ext uri="{FF2B5EF4-FFF2-40B4-BE49-F238E27FC236}">
                <a16:creationId xmlns:a16="http://schemas.microsoft.com/office/drawing/2014/main" id="{BBC898C0-84D3-4B5C-9AD5-9865E3410D96}"/>
              </a:ext>
            </a:extLst>
          </p:cNvPr>
          <p:cNvGrpSpPr/>
          <p:nvPr/>
        </p:nvGrpSpPr>
        <p:grpSpPr>
          <a:xfrm>
            <a:off x="336000" y="4022160"/>
            <a:ext cx="11520000" cy="2754369"/>
            <a:chOff x="336000" y="354317"/>
            <a:chExt cx="11520000" cy="5951402"/>
          </a:xfrm>
          <a:solidFill>
            <a:srgbClr val="2B2B2B"/>
          </a:solidFill>
        </p:grpSpPr>
        <p:sp>
          <p:nvSpPr>
            <p:cNvPr id="11" name="Rectangle 10">
              <a:extLst>
                <a:ext uri="{FF2B5EF4-FFF2-40B4-BE49-F238E27FC236}">
                  <a16:creationId xmlns:a16="http://schemas.microsoft.com/office/drawing/2014/main" id="{9D1D741C-BF96-4EF6-AED2-D525C315C970}"/>
                </a:ext>
              </a:extLst>
            </p:cNvPr>
            <p:cNvSpPr/>
            <p:nvPr/>
          </p:nvSpPr>
          <p:spPr>
            <a:xfrm>
              <a:off x="336000" y="354317"/>
              <a:ext cx="11520000" cy="595140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marL="0" marR="0" lvl="0" indent="0" algn="l" defTabSz="914400" rtl="0" eaLnBrk="0" fontAlgn="base" latinLnBrk="0" hangingPunct="0">
                <a:lnSpc>
                  <a:spcPct val="110000"/>
                </a:lnSpc>
                <a:spcBef>
                  <a:spcPct val="0"/>
                </a:spcBef>
                <a:spcAft>
                  <a:spcPct val="0"/>
                </a:spcAft>
                <a:buClrTx/>
                <a:buSzTx/>
                <a:buFontTx/>
                <a:buNone/>
                <a:tabLst/>
              </a:pP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class </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Guitar:</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@property</a:t>
              </a:r>
              <a:b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FC66D"/>
                  </a:solidFill>
                  <a:effectLst/>
                  <a:latin typeface="Fira Code" panose="020B0809050000020004" pitchFamily="49" charset="0"/>
                  <a:cs typeface="Fira Code" panose="020B0809050000020004" pitchFamily="49" charset="0"/>
                </a:rPr>
                <a:t>price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-&gt;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float</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return </a:t>
              </a:r>
              <a:r>
                <a:rPr kumimoji="0" lang="en-US" altLang="en-US" sz="2000" b="0" i="0" u="none" strike="noStrike" cap="none" normalizeH="0" baseline="0" dirty="0" err="1">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._price</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@price.setter</a:t>
              </a:r>
              <a:b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BBB529"/>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def </a:t>
              </a:r>
              <a:r>
                <a:rPr kumimoji="0" lang="en-US" altLang="en-US" sz="2000" b="0" i="0" u="none" strike="noStrike" cap="none" normalizeH="0" baseline="0" dirty="0">
                  <a:ln>
                    <a:noFill/>
                  </a:ln>
                  <a:solidFill>
                    <a:srgbClr val="FFC66D"/>
                  </a:solidFill>
                  <a:effectLst/>
                  <a:latin typeface="Fira Code" panose="020B0809050000020004" pitchFamily="49" charset="0"/>
                  <a:cs typeface="Fira Code" panose="020B0809050000020004" pitchFamily="49" charset="0"/>
                </a:rPr>
                <a:t>price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r>
                <a:rPr kumimoji="0" lang="en-US" altLang="en-US" sz="2000" b="0" i="0" u="none" strike="noStrike" cap="none" normalizeH="0" baseline="0" dirty="0">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a:ln>
                    <a:noFill/>
                  </a:ln>
                  <a:solidFill>
                    <a:srgbClr val="CC7832"/>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new_price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a:ln>
                    <a:noFill/>
                  </a:ln>
                  <a:solidFill>
                    <a:srgbClr val="8888C6"/>
                  </a:solidFill>
                  <a:effectLst/>
                  <a:latin typeface="Fira Code" panose="020B0809050000020004" pitchFamily="49" charset="0"/>
                  <a:cs typeface="Fira Code" panose="020B0809050000020004" pitchFamily="49" charset="0"/>
                </a:rPr>
                <a:t>float</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-&gt; </a:t>
              </a:r>
              <a:r>
                <a:rPr kumimoji="0" lang="en-US" altLang="en-US" sz="2000" b="0" i="0" u="none" strike="noStrike" cap="none" normalizeH="0" baseline="0" dirty="0">
                  <a:ln>
                    <a:noFill/>
                  </a:ln>
                  <a:solidFill>
                    <a:srgbClr val="FF9838"/>
                  </a:solidFill>
                  <a:effectLst/>
                  <a:latin typeface="Fira Code" panose="020B0809050000020004" pitchFamily="49" charset="0"/>
                  <a:cs typeface="Fira Code" panose="020B0809050000020004" pitchFamily="49" charset="0"/>
                </a:rPr>
                <a:t>None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a:t>
              </a:r>
              <a:b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b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a:t>
              </a:r>
              <a:r>
                <a:rPr kumimoji="0" lang="en-US" altLang="en-US" sz="2000" b="0" i="0" u="none" strike="noStrike" cap="none" normalizeH="0" baseline="0" dirty="0" err="1">
                  <a:ln>
                    <a:noFill/>
                  </a:ln>
                  <a:solidFill>
                    <a:srgbClr val="D43DCC"/>
                  </a:solidFill>
                  <a:effectLst/>
                  <a:latin typeface="Fira Code" panose="020B0809050000020004" pitchFamily="49" charset="0"/>
                  <a:cs typeface="Fira Code" panose="020B0809050000020004" pitchFamily="49" charset="0"/>
                </a:rPr>
                <a:t>self</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._price</a:t>
              </a:r>
              <a:r>
                <a:rPr kumimoji="0" lang="en-US" altLang="en-US" sz="2000" b="0" i="0" u="none" strike="noStrike" cap="none" normalizeH="0" baseline="0" dirty="0">
                  <a:ln>
                    <a:noFill/>
                  </a:ln>
                  <a:solidFill>
                    <a:srgbClr val="DBE6ED"/>
                  </a:solidFill>
                  <a:effectLst/>
                  <a:latin typeface="Fira Code" panose="020B0809050000020004" pitchFamily="49" charset="0"/>
                  <a:cs typeface="Fira Code" panose="020B0809050000020004" pitchFamily="49" charset="0"/>
                </a:rPr>
                <a:t> = </a:t>
              </a:r>
              <a:r>
                <a:rPr kumimoji="0" lang="en-US" altLang="en-US" sz="2000" b="0" i="0" u="none" strike="noStrike" cap="none" normalizeH="0" baseline="0" dirty="0" err="1">
                  <a:ln>
                    <a:noFill/>
                  </a:ln>
                  <a:solidFill>
                    <a:srgbClr val="DBE6ED"/>
                  </a:solidFill>
                  <a:effectLst/>
                  <a:latin typeface="Fira Code" panose="020B0809050000020004" pitchFamily="49" charset="0"/>
                  <a:cs typeface="Fira Code" panose="020B0809050000020004" pitchFamily="49" charset="0"/>
                </a:rPr>
                <a:t>new_price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lvl="0" eaLnBrk="0" fontAlgn="base" hangingPunct="0">
                <a:lnSpc>
                  <a:spcPct val="110000"/>
                </a:lnSpc>
                <a:spcBef>
                  <a:spcPct val="0"/>
                </a:spcBef>
                <a:spcAft>
                  <a:spcPct val="0"/>
                </a:spcAft>
              </a:pP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C038F488-5A89-4AFA-B8FF-8988FC2B6B0D}"/>
                </a:ext>
              </a:extLst>
            </p:cNvPr>
            <p:cNvSpPr/>
            <p:nvPr/>
          </p:nvSpPr>
          <p:spPr>
            <a:xfrm>
              <a:off x="336002" y="354318"/>
              <a:ext cx="435524" cy="5951401"/>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8</a:t>
              </a:r>
            </a:p>
          </p:txBody>
        </p:sp>
      </p:grpSp>
    </p:spTree>
    <p:extLst>
      <p:ext uri="{BB962C8B-B14F-4D97-AF65-F5344CB8AC3E}">
        <p14:creationId xmlns:p14="http://schemas.microsoft.com/office/powerpoint/2010/main" val="4275855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a:xfrm>
            <a:off x="838199" y="1295400"/>
            <a:ext cx="11078497" cy="1133475"/>
          </a:xfrm>
        </p:spPr>
        <p:txBody>
          <a:bodyPr>
            <a:normAutofit/>
          </a:bodyPr>
          <a:lstStyle/>
          <a:p>
            <a:r>
              <a:rPr lang="en-US" sz="4800" b="1" dirty="0"/>
              <a:t>Summary</a:t>
            </a:r>
          </a:p>
        </p:txBody>
      </p:sp>
    </p:spTree>
    <p:extLst>
      <p:ext uri="{BB962C8B-B14F-4D97-AF65-F5344CB8AC3E}">
        <p14:creationId xmlns:p14="http://schemas.microsoft.com/office/powerpoint/2010/main" val="1001938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Summary</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412955" y="1825625"/>
            <a:ext cx="11395587" cy="1694324"/>
          </a:xfrm>
        </p:spPr>
        <p:txBody>
          <a:bodyPr>
            <a:normAutofit/>
          </a:bodyPr>
          <a:lstStyle/>
          <a:p>
            <a:r>
              <a:rPr lang="en-US" sz="2400" dirty="0"/>
              <a:t>Descriptors allow you to customize how attributes work.</a:t>
            </a:r>
          </a:p>
          <a:p>
            <a:r>
              <a:rPr lang="en-US" sz="2400" dirty="0"/>
              <a:t>Python's functions implement the descriptor protocol to create bound methods.</a:t>
            </a:r>
          </a:p>
        </p:txBody>
      </p:sp>
    </p:spTree>
    <p:extLst>
      <p:ext uri="{BB962C8B-B14F-4D97-AF65-F5344CB8AC3E}">
        <p14:creationId xmlns:p14="http://schemas.microsoft.com/office/powerpoint/2010/main" val="2044657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8F19-1F6C-4F2D-8AE7-8EE580C6EC5A}"/>
              </a:ext>
            </a:extLst>
          </p:cNvPr>
          <p:cNvSpPr>
            <a:spLocks noGrp="1"/>
          </p:cNvSpPr>
          <p:nvPr>
            <p:ph type="title"/>
          </p:nvPr>
        </p:nvSpPr>
        <p:spPr>
          <a:xfrm>
            <a:off x="681442" y="340231"/>
            <a:ext cx="10515600" cy="1325563"/>
          </a:xfrm>
        </p:spPr>
        <p:txBody>
          <a:bodyPr>
            <a:normAutofit/>
          </a:bodyPr>
          <a:lstStyle/>
          <a:p>
            <a:r>
              <a:rPr lang="en-US" b="1" dirty="0"/>
              <a:t>Summary</a:t>
            </a:r>
          </a:p>
        </p:txBody>
      </p:sp>
      <p:sp>
        <p:nvSpPr>
          <p:cNvPr id="3" name="Content Placeholder 2">
            <a:extLst>
              <a:ext uri="{FF2B5EF4-FFF2-40B4-BE49-F238E27FC236}">
                <a16:creationId xmlns:a16="http://schemas.microsoft.com/office/drawing/2014/main" id="{12886221-B57C-40EA-998B-E5325DFA8170}"/>
              </a:ext>
            </a:extLst>
          </p:cNvPr>
          <p:cNvSpPr>
            <a:spLocks noGrp="1"/>
          </p:cNvSpPr>
          <p:nvPr>
            <p:ph idx="1"/>
          </p:nvPr>
        </p:nvSpPr>
        <p:spPr>
          <a:xfrm>
            <a:off x="412955" y="1825625"/>
            <a:ext cx="11395587" cy="1694324"/>
          </a:xfrm>
        </p:spPr>
        <p:txBody>
          <a:bodyPr>
            <a:normAutofit/>
          </a:bodyPr>
          <a:lstStyle/>
          <a:p>
            <a:r>
              <a:rPr lang="en-US" sz="2400" dirty="0"/>
              <a:t>Descriptors allow you to customize how attributes work.</a:t>
            </a:r>
          </a:p>
          <a:p>
            <a:r>
              <a:rPr lang="en-US" sz="2400" dirty="0"/>
              <a:t>Python's functions implement the descriptor protocol to create bound methods.</a:t>
            </a:r>
          </a:p>
        </p:txBody>
      </p:sp>
      <p:sp>
        <p:nvSpPr>
          <p:cNvPr id="7" name="Title 1">
            <a:extLst>
              <a:ext uri="{FF2B5EF4-FFF2-40B4-BE49-F238E27FC236}">
                <a16:creationId xmlns:a16="http://schemas.microsoft.com/office/drawing/2014/main" id="{B749F393-A928-4A88-9383-E11B2EC58769}"/>
              </a:ext>
            </a:extLst>
          </p:cNvPr>
          <p:cNvSpPr txBox="1">
            <a:spLocks/>
          </p:cNvSpPr>
          <p:nvPr/>
        </p:nvSpPr>
        <p:spPr>
          <a:xfrm>
            <a:off x="681442" y="31153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060"/>
                </a:solidFill>
                <a:latin typeface="Amasis MT Pro Medium" panose="02040604050005020304" pitchFamily="18" charset="0"/>
                <a:ea typeface="+mj-ea"/>
                <a:cs typeface="+mj-cs"/>
              </a:defRPr>
            </a:lvl1pPr>
          </a:lstStyle>
          <a:p>
            <a:r>
              <a:rPr lang="en-US" sz="2800" b="1" dirty="0"/>
              <a:t>Not covered, but also important:</a:t>
            </a:r>
          </a:p>
        </p:txBody>
      </p:sp>
      <p:sp>
        <p:nvSpPr>
          <p:cNvPr id="8" name="Content Placeholder 2">
            <a:extLst>
              <a:ext uri="{FF2B5EF4-FFF2-40B4-BE49-F238E27FC236}">
                <a16:creationId xmlns:a16="http://schemas.microsoft.com/office/drawing/2014/main" id="{2FFC80A3-7643-4C74-B5ED-09626FDC03F4}"/>
              </a:ext>
            </a:extLst>
          </p:cNvPr>
          <p:cNvSpPr txBox="1">
            <a:spLocks/>
          </p:cNvSpPr>
          <p:nvPr/>
        </p:nvSpPr>
        <p:spPr>
          <a:xfrm>
            <a:off x="412955" y="4283566"/>
            <a:ext cx="11395587" cy="2087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0"/>
              </a:spcBef>
              <a:buFont typeface="Arial" panose="020B0604020202020204" pitchFamily="34" charset="0"/>
              <a:buChar char="•"/>
              <a:defRPr sz="2800" kern="1200">
                <a:solidFill>
                  <a:srgbClr val="002060"/>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a:t>
            </a:r>
            <a:r>
              <a:rPr lang="en-US" sz="2400" dirty="0">
                <a:solidFill>
                  <a:srgbClr val="D43DCC"/>
                </a:solidFill>
              </a:rPr>
              <a:t>__set__ </a:t>
            </a:r>
            <a:r>
              <a:rPr lang="en-US" sz="2400" dirty="0"/>
              <a:t>and </a:t>
            </a:r>
            <a:r>
              <a:rPr lang="en-US" sz="2400" dirty="0">
                <a:solidFill>
                  <a:srgbClr val="D43DCC"/>
                </a:solidFill>
              </a:rPr>
              <a:t>__delete__ </a:t>
            </a:r>
            <a:r>
              <a:rPr lang="en-US" sz="2400" dirty="0"/>
              <a:t>descriptor methods.</a:t>
            </a:r>
          </a:p>
          <a:p>
            <a:r>
              <a:rPr lang="en-US" sz="2400" dirty="0"/>
              <a:t>The difference between data and non-data descriptors.</a:t>
            </a:r>
          </a:p>
          <a:p>
            <a:r>
              <a:rPr lang="en-US" sz="2400" dirty="0"/>
              <a:t>The </a:t>
            </a:r>
            <a:r>
              <a:rPr lang="en-US" sz="2400" dirty="0">
                <a:solidFill>
                  <a:srgbClr val="D43DCC"/>
                </a:solidFill>
              </a:rPr>
              <a:t>__</a:t>
            </a:r>
            <a:r>
              <a:rPr lang="en-US" sz="2400" dirty="0" err="1">
                <a:solidFill>
                  <a:srgbClr val="D43DCC"/>
                </a:solidFill>
              </a:rPr>
              <a:t>set_name</a:t>
            </a:r>
            <a:r>
              <a:rPr lang="en-US" sz="2400" dirty="0">
                <a:solidFill>
                  <a:srgbClr val="D43DCC"/>
                </a:solidFill>
              </a:rPr>
              <a:t>__ </a:t>
            </a:r>
            <a:r>
              <a:rPr lang="en-US" sz="2400" dirty="0"/>
              <a:t>method, often used in descriptors.</a:t>
            </a:r>
          </a:p>
        </p:txBody>
      </p:sp>
    </p:spTree>
    <p:extLst>
      <p:ext uri="{BB962C8B-B14F-4D97-AF65-F5344CB8AC3E}">
        <p14:creationId xmlns:p14="http://schemas.microsoft.com/office/powerpoint/2010/main" val="429166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endParaRPr lang="en-US" alt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endParaRPr>
          </a:p>
        </p:txBody>
      </p:sp>
    </p:spTree>
    <p:extLst>
      <p:ext uri="{BB962C8B-B14F-4D97-AF65-F5344CB8AC3E}">
        <p14:creationId xmlns:p14="http://schemas.microsoft.com/office/powerpoint/2010/main" val="2897060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FD4B-D99C-41E4-86C1-4626A4A63724}"/>
              </a:ext>
            </a:extLst>
          </p:cNvPr>
          <p:cNvSpPr>
            <a:spLocks noGrp="1"/>
          </p:cNvSpPr>
          <p:nvPr>
            <p:ph type="title"/>
          </p:nvPr>
        </p:nvSpPr>
        <p:spPr>
          <a:xfrm>
            <a:off x="838199" y="1295400"/>
            <a:ext cx="11078497" cy="1133475"/>
          </a:xfrm>
        </p:spPr>
        <p:txBody>
          <a:bodyPr>
            <a:normAutofit/>
          </a:bodyPr>
          <a:lstStyle/>
          <a:p>
            <a:r>
              <a:rPr lang="en-US" sz="4800" b="1" dirty="0"/>
              <a:t>Epilogue: On magic</a:t>
            </a:r>
          </a:p>
        </p:txBody>
      </p:sp>
    </p:spTree>
    <p:extLst>
      <p:ext uri="{BB962C8B-B14F-4D97-AF65-F5344CB8AC3E}">
        <p14:creationId xmlns:p14="http://schemas.microsoft.com/office/powerpoint/2010/main" val="605155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63A5A-9654-4BA5-AB5C-7DCF0EE5108D}"/>
              </a:ext>
            </a:extLst>
          </p:cNvPr>
          <p:cNvSpPr txBox="1"/>
          <p:nvPr/>
        </p:nvSpPr>
        <p:spPr>
          <a:xfrm>
            <a:off x="933619" y="577784"/>
            <a:ext cx="10324761" cy="3908762"/>
          </a:xfrm>
          <a:prstGeom prst="rect">
            <a:avLst/>
          </a:prstGeom>
          <a:noFill/>
        </p:spPr>
        <p:txBody>
          <a:bodyPr wrap="square" rtlCol="0">
            <a:spAutoFit/>
          </a:bodyPr>
          <a:lstStyle/>
          <a:p>
            <a:pPr>
              <a:lnSpc>
                <a:spcPct val="150000"/>
              </a:lnSpc>
            </a:pPr>
            <a:r>
              <a:rPr lang="en-US" sz="2400" b="1" i="1" dirty="0">
                <a:solidFill>
                  <a:srgbClr val="002060"/>
                </a:solidFill>
                <a:latin typeface="Amasis MT Pro Medium" panose="02040604050005020304" pitchFamily="18" charset="0"/>
              </a:rPr>
              <a:t>“I'm writing a book on magic”, I explain, and I'm asked, “Real magic?” By real magic people mean miracles, thaumaturgical acts, and supernatural powers. “No”, I answer: “Conjuring tricks, not real magic”. Real magic, in other words, refers to the magic that is not real, while the magic that is real, that can actually be done, is not real magic.” </a:t>
            </a:r>
          </a:p>
          <a:p>
            <a:endParaRPr lang="en-US" sz="4000" dirty="0"/>
          </a:p>
          <a:p>
            <a:r>
              <a:rPr lang="en-US" sz="2800" b="1" dirty="0">
                <a:solidFill>
                  <a:schemeClr val="accent2"/>
                </a:solidFill>
                <a:latin typeface="Amasis MT Pro Medium" panose="02040604050005020304" pitchFamily="18" charset="0"/>
              </a:rPr>
              <a:t>— Lee Siegal </a:t>
            </a:r>
            <a:r>
              <a:rPr lang="en-US" sz="2800" dirty="0">
                <a:solidFill>
                  <a:schemeClr val="accent2"/>
                </a:solidFill>
                <a:latin typeface="Amasis MT Pro Medium" panose="02040604050005020304" pitchFamily="18" charset="0"/>
              </a:rPr>
              <a:t>in</a:t>
            </a:r>
            <a:r>
              <a:rPr lang="en-US" sz="2800" b="1" dirty="0">
                <a:solidFill>
                  <a:schemeClr val="accent2"/>
                </a:solidFill>
                <a:latin typeface="Amasis MT Pro Medium" panose="02040604050005020304" pitchFamily="18" charset="0"/>
              </a:rPr>
              <a:t> Net of Magic: Wonders and deceptions in India</a:t>
            </a:r>
          </a:p>
        </p:txBody>
      </p:sp>
      <p:pic>
        <p:nvPicPr>
          <p:cNvPr id="6" name="Graphic 5">
            <a:extLst>
              <a:ext uri="{FF2B5EF4-FFF2-40B4-BE49-F238E27FC236}">
                <a16:creationId xmlns:a16="http://schemas.microsoft.com/office/drawing/2014/main" id="{0B5E359C-5A76-46F7-9C55-7871417D6B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31560" y="4830084"/>
            <a:ext cx="1671411" cy="1671411"/>
          </a:xfrm>
          <a:prstGeom prst="rect">
            <a:avLst/>
          </a:prstGeom>
        </p:spPr>
      </p:pic>
    </p:spTree>
    <p:extLst>
      <p:ext uri="{BB962C8B-B14F-4D97-AF65-F5344CB8AC3E}">
        <p14:creationId xmlns:p14="http://schemas.microsoft.com/office/powerpoint/2010/main" val="803800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2307C-E0F2-40BE-89BF-1C896D186A6C}"/>
              </a:ext>
            </a:extLst>
          </p:cNvPr>
          <p:cNvSpPr txBox="1">
            <a:spLocks/>
          </p:cNvSpPr>
          <p:nvPr/>
        </p:nvSpPr>
        <p:spPr>
          <a:xfrm>
            <a:off x="412955" y="88303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02060"/>
                </a:solidFill>
                <a:latin typeface="Amasis MT Pro Medium" panose="02040604050005020304" pitchFamily="18" charset="0"/>
                <a:ea typeface="+mj-ea"/>
                <a:cs typeface="+mj-cs"/>
              </a:defRPr>
            </a:lvl1pPr>
          </a:lstStyle>
          <a:p>
            <a:r>
              <a:rPr lang="en-US" sz="5400" b="1" i="1" dirty="0"/>
              <a:t>The Magic of Self</a:t>
            </a:r>
          </a:p>
        </p:txBody>
      </p:sp>
      <p:sp>
        <p:nvSpPr>
          <p:cNvPr id="8" name="Content Placeholder 2">
            <a:extLst>
              <a:ext uri="{FF2B5EF4-FFF2-40B4-BE49-F238E27FC236}">
                <a16:creationId xmlns:a16="http://schemas.microsoft.com/office/drawing/2014/main" id="{6451A4B9-F5B0-4B57-A0F8-885498F1C2D7}"/>
              </a:ext>
            </a:extLst>
          </p:cNvPr>
          <p:cNvSpPr txBox="1">
            <a:spLocks/>
          </p:cNvSpPr>
          <p:nvPr/>
        </p:nvSpPr>
        <p:spPr>
          <a:xfrm>
            <a:off x="412955" y="3165341"/>
            <a:ext cx="11395587" cy="3714616"/>
          </a:xfrm>
          <a:prstGeom prst="rect">
            <a:avLst/>
          </a:prstGeom>
        </p:spPr>
        <p:txBody>
          <a:bodyPr>
            <a:normAutofit/>
          </a:bodyPr>
          <a:lstStyle>
            <a:lvl1pPr marL="228600" indent="-228600" algn="l" defTabSz="914400" rtl="0" eaLnBrk="1" latinLnBrk="0" hangingPunct="1">
              <a:lnSpc>
                <a:spcPct val="90000"/>
              </a:lnSpc>
              <a:spcBef>
                <a:spcPts val="3000"/>
              </a:spcBef>
              <a:buFont typeface="Arial" panose="020B0604020202020204" pitchFamily="34" charset="0"/>
              <a:buChar char="•"/>
              <a:defRPr sz="2800" kern="1200">
                <a:solidFill>
                  <a:srgbClr val="002060"/>
                </a:solidFill>
                <a:latin typeface="Amasis MT Pro Medium" panose="020406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asis MT Pro Medium" panose="020406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masis MT Pro Medium" panose="020406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masis MT Pro Medium" panose="020406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Sebastiaan Zeeff</a:t>
            </a:r>
          </a:p>
          <a:p>
            <a:pPr>
              <a:spcBef>
                <a:spcPts val="1800"/>
              </a:spcBef>
            </a:pPr>
            <a:r>
              <a:rPr lang="en-US" sz="2400" b="1" dirty="0"/>
              <a:t>Twitter</a:t>
            </a:r>
            <a:r>
              <a:rPr lang="en-US" sz="2400" dirty="0"/>
              <a:t>: @SebastiaanZeeff</a:t>
            </a:r>
          </a:p>
          <a:p>
            <a:pPr>
              <a:spcBef>
                <a:spcPts val="1800"/>
              </a:spcBef>
            </a:pPr>
            <a:r>
              <a:rPr lang="en-US" sz="2400" b="1" dirty="0"/>
              <a:t>LinkedIn</a:t>
            </a:r>
            <a:r>
              <a:rPr lang="en-US" sz="2400" dirty="0"/>
              <a:t>: </a:t>
            </a:r>
            <a:r>
              <a:rPr lang="en-US" sz="2400" dirty="0">
                <a:hlinkClick r:id="rId2"/>
              </a:rPr>
              <a:t>https://www.linkedin.com/in/sebastiaanzeeff/</a:t>
            </a:r>
            <a:endParaRPr lang="en-US" sz="2400" dirty="0"/>
          </a:p>
          <a:p>
            <a:pPr>
              <a:spcBef>
                <a:spcPts val="1800"/>
              </a:spcBef>
            </a:pPr>
            <a:r>
              <a:rPr lang="en-US" sz="2400" b="1" dirty="0"/>
              <a:t>Website + slides</a:t>
            </a:r>
            <a:r>
              <a:rPr lang="en-US" sz="2400" dirty="0"/>
              <a:t>: </a:t>
            </a:r>
            <a:r>
              <a:rPr lang="en-US" sz="2400" dirty="0">
                <a:hlinkClick r:id="rId3"/>
              </a:rPr>
              <a:t>https://sebastiaanzeeff.nl</a:t>
            </a:r>
            <a:endParaRPr lang="en-US" sz="2400" dirty="0"/>
          </a:p>
          <a:p>
            <a:pPr>
              <a:spcBef>
                <a:spcPts val="1800"/>
              </a:spcBef>
            </a:pPr>
            <a:r>
              <a:rPr lang="en-US" sz="2400" b="1" dirty="0"/>
              <a:t>Discord</a:t>
            </a:r>
            <a:r>
              <a:rPr lang="en-US" sz="2400" dirty="0"/>
              <a:t>: Sebastiaan#0008 @ </a:t>
            </a:r>
            <a:r>
              <a:rPr lang="en-US" sz="2400" dirty="0">
                <a:hlinkClick r:id="rId4"/>
              </a:rPr>
              <a:t>https://discord.com/invite/python</a:t>
            </a:r>
            <a:endParaRPr lang="en-US" sz="2400" dirty="0"/>
          </a:p>
          <a:p>
            <a:pPr marL="0" indent="0">
              <a:spcBef>
                <a:spcPts val="3600"/>
              </a:spcBef>
              <a:buNone/>
            </a:pPr>
            <a:r>
              <a:rPr lang="en-US" sz="2400" i="1" dirty="0"/>
              <a:t>The duckies are licensed as CC BY-NC-SA 4.0 by Python Discord</a:t>
            </a:r>
          </a:p>
        </p:txBody>
      </p:sp>
      <p:pic>
        <p:nvPicPr>
          <p:cNvPr id="9" name="Graphic 8">
            <a:extLst>
              <a:ext uri="{FF2B5EF4-FFF2-40B4-BE49-F238E27FC236}">
                <a16:creationId xmlns:a16="http://schemas.microsoft.com/office/drawing/2014/main" id="{B668221A-5442-498A-A6B6-23AB6357A7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9285" y="187593"/>
            <a:ext cx="4061060" cy="4061060"/>
          </a:xfrm>
          <a:prstGeom prst="rect">
            <a:avLst/>
          </a:prstGeom>
        </p:spPr>
      </p:pic>
      <p:pic>
        <p:nvPicPr>
          <p:cNvPr id="11" name="Graphic 10">
            <a:extLst>
              <a:ext uri="{FF2B5EF4-FFF2-40B4-BE49-F238E27FC236}">
                <a16:creationId xmlns:a16="http://schemas.microsoft.com/office/drawing/2014/main" id="{8A3505F7-DC12-4C78-9D99-2A7E1E08FC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462358" y="6272061"/>
            <a:ext cx="1958742" cy="1958742"/>
          </a:xfrm>
          <a:prstGeom prst="rect">
            <a:avLst/>
          </a:prstGeom>
        </p:spPr>
      </p:pic>
    </p:spTree>
    <p:extLst>
      <p:ext uri="{BB962C8B-B14F-4D97-AF65-F5344CB8AC3E}">
        <p14:creationId xmlns:p14="http://schemas.microsoft.com/office/powerpoint/2010/main" val="42614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10000"/>
                                  </p:stCondLst>
                                  <p:childTnLst>
                                    <p:animMotion origin="layout" path="M -0.07292 0.39143 L 0.06081 -0.03658 C 0.09115 -0.1294 0.09453 -0.2125 0.0737 -0.26667 C 0.04883 -0.32685 0.00443 -0.34144 -0.05234 -0.31921 L -0.32083 -0.20926 " pathEditMode="relative" rAng="13980000" ptsTypes="AAAAA">
                                      <p:cBhvr>
                                        <p:cTn id="6" dur="5000" fill="hold"/>
                                        <p:tgtEl>
                                          <p:spTgt spid="11"/>
                                        </p:tgtEl>
                                        <p:attrNameLst>
                                          <p:attrName>ppt_x</p:attrName>
                                          <p:attrName>ppt_y</p:attrName>
                                        </p:attrNameLst>
                                      </p:cBhvr>
                                      <p:rCtr x="964" y="-47917"/>
                                    </p:animMotion>
                                  </p:childTnLst>
                                </p:cTn>
                              </p:par>
                            </p:childTnLst>
                          </p:cTn>
                        </p:par>
                        <p:par>
                          <p:cTn id="7" fill="hold">
                            <p:stCondLst>
                              <p:cond delay="15000"/>
                            </p:stCondLst>
                            <p:childTnLst>
                              <p:par>
                                <p:cTn id="8" presetID="42" presetClass="path" presetSubtype="0" accel="50000" decel="50000" fill="hold" nodeType="afterEffect">
                                  <p:stCondLst>
                                    <p:cond delay="0"/>
                                  </p:stCondLst>
                                  <p:childTnLst>
                                    <p:animMotion origin="layout" path="M -0.32084 -0.20926 L 3.54167E-6 2.59259E-6 " pathEditMode="relative" rAng="0" ptsTypes="AA">
                                      <p:cBhvr>
                                        <p:cTn id="9" dur="2000" fill="hold"/>
                                        <p:tgtEl>
                                          <p:spTgt spid="11"/>
                                        </p:tgtEl>
                                        <p:attrNameLst>
                                          <p:attrName>ppt_x</p:attrName>
                                          <p:attrName>ppt_y</p:attrName>
                                        </p:attrNameLst>
                                      </p:cBhvr>
                                      <p:rCtr x="16042" y="1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471B4-33CD-464C-890F-4FA686F7E1AE}"/>
              </a:ext>
            </a:extLst>
          </p:cNvPr>
          <p:cNvSpPr/>
          <p:nvPr/>
        </p:nvSpPr>
        <p:spPr>
          <a:xfrm>
            <a:off x="336000" y="214973"/>
            <a:ext cx="11520000" cy="24139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576000" rIns="0" rtlCol="0" anchor="t"/>
          <a:lstStyle/>
          <a:p>
            <a:pPr lvl="0" eaLnBrk="0" fontAlgn="base" hangingPunct="0">
              <a:lnSpc>
                <a:spcPct val="110000"/>
              </a:lnSpc>
              <a:spcBef>
                <a:spcPct val="0"/>
              </a:spcBef>
              <a:spcAft>
                <a:spcPct val="0"/>
              </a:spcAft>
            </a:pPr>
            <a:r>
              <a:rPr lang="en-US" altLang="en-US" sz="2000" dirty="0">
                <a:solidFill>
                  <a:srgbClr val="FF9838"/>
                </a:solidFill>
                <a:latin typeface="Fira Code" panose="020B0809050000020004" pitchFamily="49" charset="0"/>
                <a:cs typeface="Fira Code" panose="020B0809050000020004" pitchFamily="49" charset="0"/>
              </a:rPr>
              <a:t>class </a:t>
            </a:r>
            <a:r>
              <a:rPr lang="en-US" altLang="en-US" sz="2000" dirty="0">
                <a:solidFill>
                  <a:srgbClr val="DBE6ED"/>
                </a:solidFill>
                <a:latin typeface="Fira Code" panose="020B0809050000020004" pitchFamily="49" charset="0"/>
                <a:cs typeface="Fira Code" panose="020B0809050000020004" pitchFamily="49" charset="0"/>
              </a:rPr>
              <a:t>Guitar:</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FF9838"/>
                </a:solidFill>
                <a:latin typeface="Fira Code" panose="020B0809050000020004" pitchFamily="49" charset="0"/>
                <a:cs typeface="Fira Code" panose="020B0809050000020004" pitchFamily="49" charset="0"/>
              </a:rPr>
              <a:t>def </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err="1">
                <a:solidFill>
                  <a:srgbClr val="F2118A"/>
                </a:solidFill>
                <a:latin typeface="Fira Code" panose="020B0809050000020004" pitchFamily="49" charset="0"/>
                <a:cs typeface="Fira Code" panose="020B0809050000020004" pitchFamily="49" charset="0"/>
              </a:rPr>
              <a:t>init</a:t>
            </a:r>
            <a:r>
              <a:rPr lang="en-US" altLang="en-US" sz="2000" dirty="0">
                <a:solidFill>
                  <a:srgbClr val="F2118A"/>
                </a:solidFill>
                <a:latin typeface="Fira Code" panose="020B0809050000020004" pitchFamily="49" charset="0"/>
                <a:cs typeface="Fira Code" panose="020B0809050000020004" pitchFamily="49" charset="0"/>
              </a:rPr>
              <a:t>__</a:t>
            </a:r>
            <a:r>
              <a:rPr lang="en-US" altLang="en-US" sz="2000" dirty="0">
                <a:solidFill>
                  <a:srgbClr val="DBE6ED"/>
                </a:solidFill>
                <a:latin typeface="Fira Code" panose="020B0809050000020004" pitchFamily="49" charset="0"/>
                <a:cs typeface="Fira Code" panose="020B0809050000020004" pitchFamily="49" charset="0"/>
              </a:rPr>
              <a:t>(</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CC7832"/>
                </a:solidFill>
                <a:latin typeface="Fira Code" panose="020B0809050000020004" pitchFamily="49" charset="0"/>
                <a:cs typeface="Fira Code" panose="020B0809050000020004" pitchFamily="49" charset="0"/>
              </a:rPr>
              <a:t>, </a:t>
            </a:r>
            <a:r>
              <a:rPr lang="en-US" altLang="en-US" sz="2000" dirty="0">
                <a:solidFill>
                  <a:srgbClr val="DBE6ED"/>
                </a:solidFill>
                <a:latin typeface="Fira Code" panose="020B0809050000020004" pitchFamily="49" charset="0"/>
                <a:cs typeface="Fira Code" panose="020B0809050000020004" pitchFamily="49" charset="0"/>
              </a:rPr>
              <a:t>name: </a:t>
            </a:r>
            <a:r>
              <a:rPr lang="en-US" altLang="en-US" sz="2000" dirty="0">
                <a:solidFill>
                  <a:srgbClr val="8888C6"/>
                </a:solidFill>
                <a:latin typeface="Fira Code" panose="020B0809050000020004" pitchFamily="49" charset="0"/>
                <a:cs typeface="Fira Code" panose="020B0809050000020004" pitchFamily="49" charset="0"/>
              </a:rPr>
              <a:t>str</a:t>
            </a:r>
            <a:r>
              <a:rPr lang="en-US" altLang="en-US" sz="2000" dirty="0">
                <a:solidFill>
                  <a:srgbClr val="DBE6ED"/>
                </a:solidFill>
                <a:latin typeface="Fira Code" panose="020B0809050000020004" pitchFamily="49" charset="0"/>
                <a:cs typeface="Fira Code" panose="020B0809050000020004" pitchFamily="49" charset="0"/>
              </a:rPr>
              <a:t>) -&gt; </a:t>
            </a:r>
            <a:r>
              <a:rPr lang="en-US" altLang="en-US" sz="2000" dirty="0">
                <a:solidFill>
                  <a:srgbClr val="FF9838"/>
                </a:solidFill>
                <a:latin typeface="Fira Code" panose="020B0809050000020004" pitchFamily="49" charset="0"/>
                <a:cs typeface="Fira Code" panose="020B0809050000020004" pitchFamily="49" charset="0"/>
              </a:rPr>
              <a:t>None</a:t>
            </a:r>
            <a:r>
              <a:rPr lang="en-US" altLang="en-US" sz="2000" dirty="0">
                <a:solidFill>
                  <a:srgbClr val="DBE6ED"/>
                </a:solidFill>
                <a:latin typeface="Fira Code" panose="020B0809050000020004" pitchFamily="49" charset="0"/>
                <a:cs typeface="Fira Code" panose="020B0809050000020004" pitchFamily="49" charset="0"/>
              </a:rPr>
              <a:t>:</a:t>
            </a:r>
            <a:br>
              <a:rPr lang="en-US" altLang="en-US" sz="2000" dirty="0">
                <a:solidFill>
                  <a:srgbClr val="DBE6ED"/>
                </a:solidFill>
                <a:latin typeface="Fira Code" panose="020B0809050000020004" pitchFamily="49" charset="0"/>
                <a:cs typeface="Fira Code" panose="020B0809050000020004" pitchFamily="49" charset="0"/>
              </a:rPr>
            </a:br>
            <a:r>
              <a:rPr lang="en-US" altLang="en-US" sz="2000" dirty="0">
                <a:solidFill>
                  <a:srgbClr val="DBE6ED"/>
                </a:solidFill>
                <a:latin typeface="Fira Code" panose="020B0809050000020004" pitchFamily="49" charset="0"/>
                <a:cs typeface="Fira Code" panose="020B0809050000020004" pitchFamily="49" charset="0"/>
              </a:rPr>
              <a:t>        </a:t>
            </a:r>
            <a:r>
              <a:rPr lang="en-US" altLang="en-US" sz="2000" dirty="0">
                <a:solidFill>
                  <a:srgbClr val="D43DCC"/>
                </a:solidFill>
                <a:latin typeface="Fira Code" panose="020B0809050000020004" pitchFamily="49" charset="0"/>
                <a:cs typeface="Fira Code" panose="020B0809050000020004" pitchFamily="49" charset="0"/>
              </a:rPr>
              <a:t>self</a:t>
            </a:r>
            <a:r>
              <a:rPr lang="en-US" altLang="en-US" sz="2000" dirty="0">
                <a:solidFill>
                  <a:srgbClr val="DBE6ED"/>
                </a:solidFill>
                <a:latin typeface="Fira Code" panose="020B0809050000020004" pitchFamily="49" charset="0"/>
                <a:cs typeface="Fira Code" panose="020B0809050000020004" pitchFamily="49" charset="0"/>
              </a:rPr>
              <a:t>.name = name</a:t>
            </a:r>
            <a:br>
              <a:rPr lang="en-US" altLang="en-US" sz="2000" dirty="0">
                <a:solidFill>
                  <a:srgbClr val="DBE6ED"/>
                </a:solidFill>
                <a:latin typeface="Fira Code" panose="020B0809050000020004" pitchFamily="49" charset="0"/>
                <a:cs typeface="Fira Code" panose="020B0809050000020004" pitchFamily="49" charset="0"/>
              </a:rPr>
            </a:br>
            <a:br>
              <a:rPr lang="en-US" altLang="en-US" sz="2000" dirty="0">
                <a:solidFill>
                  <a:srgbClr val="DBE6ED"/>
                </a:solidFill>
                <a:latin typeface="Fira Code" panose="020B0809050000020004" pitchFamily="49" charset="0"/>
                <a:cs typeface="Fira Code" panose="020B0809050000020004" pitchFamily="49" charset="0"/>
              </a:rPr>
            </a:br>
            <a:endParaRPr lang="en-US" altLang="en-US" sz="20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21070EA4-CC96-4662-AA93-8F7B65807DFF}"/>
              </a:ext>
            </a:extLst>
          </p:cNvPr>
          <p:cNvSpPr/>
          <p:nvPr/>
        </p:nvSpPr>
        <p:spPr>
          <a:xfrm>
            <a:off x="336002" y="214973"/>
            <a:ext cx="435524" cy="2413927"/>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54000" rtlCol="0" anchor="t"/>
          <a:lstStyle/>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1</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2</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3</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4</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5</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6</a:t>
            </a:r>
          </a:p>
          <a:p>
            <a:pPr algn="r">
              <a:lnSpc>
                <a:spcPct val="110000"/>
              </a:lnSpc>
            </a:pPr>
            <a:r>
              <a:rPr lang="en-US" sz="2000" dirty="0">
                <a:solidFill>
                  <a:schemeClr val="bg2">
                    <a:lumMod val="75000"/>
                  </a:schemeClr>
                </a:solidFill>
                <a:latin typeface="Fira Code" panose="020B0809050000020004" pitchFamily="49" charset="0"/>
                <a:ea typeface="Fira Code" panose="020B0809050000020004" pitchFamily="49" charset="0"/>
                <a:cs typeface="Fira Code" panose="020B0809050000020004" pitchFamily="49" charset="0"/>
              </a:rPr>
              <a:t>7</a:t>
            </a:r>
          </a:p>
        </p:txBody>
      </p:sp>
      <p:sp>
        <p:nvSpPr>
          <p:cNvPr id="8" name="Rectangle 7">
            <a:extLst>
              <a:ext uri="{FF2B5EF4-FFF2-40B4-BE49-F238E27FC236}">
                <a16:creationId xmlns:a16="http://schemas.microsoft.com/office/drawing/2014/main" id="{6D1D246E-D347-4F44-B794-528D6EA45D93}"/>
              </a:ext>
            </a:extLst>
          </p:cNvPr>
          <p:cNvSpPr/>
          <p:nvPr/>
        </p:nvSpPr>
        <p:spPr>
          <a:xfrm>
            <a:off x="336000" y="2971800"/>
            <a:ext cx="11520000" cy="3671227"/>
          </a:xfrm>
          <a:prstGeom prst="rect">
            <a:avLst/>
          </a:prstGeom>
          <a:solidFill>
            <a:srgbClr val="2B2B2B"/>
          </a:solidFill>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0" rtlCol="0" anchor="t"/>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err="1">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 = Guitar(name=</a:t>
            </a:r>
            <a:r>
              <a:rPr kumimoji="0" lang="en-US" altLang="en-US" sz="2000" b="0" i="0" u="none" strike="noStrike" cap="none" normalizeH="0" baseline="0" dirty="0">
                <a:ln>
                  <a:noFill/>
                </a:ln>
                <a:solidFill>
                  <a:srgbClr val="28C44A"/>
                </a:solidFill>
                <a:effectLst/>
                <a:latin typeface="Fira Code" panose="020B0809050000020004" pitchFamily="49" charset="0"/>
                <a:ea typeface="Fira Code" panose="020B0809050000020004" pitchFamily="49" charset="0"/>
                <a:cs typeface="Fira Code" panose="020B0809050000020004" pitchFamily="49" charset="0"/>
              </a:rPr>
              <a:t>"Warwick Streamer"</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a:t>
            </a:r>
          </a:p>
          <a:p>
            <a:pPr eaLnBrk="0" fontAlgn="base" hangingPunct="0">
              <a:lnSpc>
                <a:spcPct val="130000"/>
              </a:lnSpc>
              <a:spcBef>
                <a:spcPct val="0"/>
              </a:spcBef>
              <a:spcAft>
                <a:spcPct val="0"/>
              </a:spcAft>
            </a:pPr>
            <a:r>
              <a:rPr kumimoji="0" lang="en-US" altLang="en-US" sz="2000" b="0" i="0" u="none" strike="noStrike" cap="none" normalizeH="0" baseline="0" dirty="0">
                <a:ln>
                  <a:noFill/>
                </a:ln>
                <a:solidFill>
                  <a:schemeClr val="accent6">
                    <a:lumMod val="75000"/>
                  </a:schemeClr>
                </a:solidFill>
                <a:effectLst/>
                <a:latin typeface="Fira Code" panose="020B0809050000020004" pitchFamily="49" charset="0"/>
                <a:ea typeface="Fira Code" panose="020B0809050000020004" pitchFamily="49" charset="0"/>
                <a:cs typeface="Fira Code" panose="020B0809050000020004" pitchFamily="49" charset="0"/>
              </a:rPr>
              <a:t>&gt;&gt;&gt; </a:t>
            </a:r>
            <a:r>
              <a:rPr kumimoji="0" lang="en-US" altLang="en-US" sz="2000" b="0" i="0" u="none" strike="noStrike" cap="none" normalizeH="0" baseline="0" dirty="0">
                <a:ln>
                  <a:noFill/>
                </a:ln>
                <a:solidFill>
                  <a:srgbClr val="DBE6ED"/>
                </a:solidFill>
                <a:effectLst/>
                <a:latin typeface="Fira Code" panose="020B0809050000020004" pitchFamily="49" charset="0"/>
                <a:ea typeface="Fira Code" panose="020B0809050000020004" pitchFamily="49" charset="0"/>
                <a:cs typeface="Fira Code" panose="020B0809050000020004" pitchFamily="49" charset="0"/>
              </a:rPr>
              <a:t>warwick.name</a:t>
            </a:r>
          </a:p>
        </p:txBody>
      </p:sp>
    </p:spTree>
    <p:extLst>
      <p:ext uri="{BB962C8B-B14F-4D97-AF65-F5344CB8AC3E}">
        <p14:creationId xmlns:p14="http://schemas.microsoft.com/office/powerpoint/2010/main" val="553372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6494</Words>
  <Application>Microsoft Office PowerPoint</Application>
  <PresentationFormat>Widescreen</PresentationFormat>
  <Paragraphs>981</Paragraphs>
  <Slides>82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Amasis MT Pro Medium</vt:lpstr>
      <vt:lpstr>Arial</vt:lpstr>
      <vt:lpstr>Calibri</vt:lpstr>
      <vt:lpstr>Fira Code</vt:lpstr>
      <vt:lpstr>Office Theme</vt:lpstr>
      <vt:lpstr>PowerPoint Presentation</vt:lpstr>
      <vt:lpstr>PowerPoint Presentation</vt:lpstr>
      <vt:lpstr>Who am I?</vt:lpstr>
      <vt:lpstr>The Magic of Self</vt:lpstr>
      <vt:lpstr>PowerPoint Presentation</vt:lpstr>
      <vt:lpstr>Part one — What is the magic of 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 — Methods in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three — Accessing methods</vt:lpstr>
      <vt:lpstr>PowerPoint Presentation</vt:lpstr>
      <vt:lpstr>PowerPoint Presentation</vt:lpstr>
      <vt:lpstr>PowerPoint Presentation</vt:lpstr>
      <vt:lpstr>PowerPoint Presentation</vt:lpstr>
      <vt:lpstr>PowerPoint Presentation</vt:lpstr>
      <vt:lpstr>PowerPoint Presentation</vt:lpstr>
      <vt:lpstr>Part four — Descriptors</vt:lpstr>
      <vt:lpstr>The descriptor protocol</vt:lpstr>
      <vt:lpstr>Part five — Implementing a descriptor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six — The __get__ method of a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seven — Other built-in descriptors</vt:lpstr>
      <vt:lpstr>Other built-in descriptors</vt:lpstr>
      <vt:lpstr>Other built-in descriptors</vt:lpstr>
      <vt:lpstr>Other built-in descriptors</vt:lpstr>
      <vt:lpstr>Summary</vt:lpstr>
      <vt:lpstr>Summary</vt:lpstr>
      <vt:lpstr>Summary</vt:lpstr>
      <vt:lpstr>Epilogue: On magic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Zeeff, Sebastiaan</dc:creator>
  <cp:lastModifiedBy>Zeeff, Sebastiaan</cp:lastModifiedBy>
  <cp:revision>2</cp:revision>
  <dcterms:created xsi:type="dcterms:W3CDTF">2021-11-10T18:40:22Z</dcterms:created>
  <dcterms:modified xsi:type="dcterms:W3CDTF">2021-11-11T23:10:31Z</dcterms:modified>
</cp:coreProperties>
</file>